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35"/>
  </p:notesMasterIdLst>
  <p:sldIdLst>
    <p:sldId id="256" r:id="rId2"/>
    <p:sldId id="258" r:id="rId3"/>
    <p:sldId id="262" r:id="rId4"/>
    <p:sldId id="257" r:id="rId5"/>
    <p:sldId id="259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5" r:id="rId18"/>
    <p:sldId id="296" r:id="rId19"/>
    <p:sldId id="298" r:id="rId20"/>
    <p:sldId id="297" r:id="rId21"/>
    <p:sldId id="299" r:id="rId22"/>
    <p:sldId id="300" r:id="rId23"/>
    <p:sldId id="301" r:id="rId24"/>
    <p:sldId id="302" r:id="rId25"/>
    <p:sldId id="303" r:id="rId26"/>
    <p:sldId id="304" r:id="rId27"/>
    <p:sldId id="307" r:id="rId28"/>
    <p:sldId id="308" r:id="rId29"/>
    <p:sldId id="309" r:id="rId30"/>
    <p:sldId id="310" r:id="rId31"/>
    <p:sldId id="311" r:id="rId32"/>
    <p:sldId id="305" r:id="rId33"/>
    <p:sldId id="306" r:id="rId34"/>
  </p:sldIdLst>
  <p:sldSz cx="9144000" cy="5143500" type="screen16x9"/>
  <p:notesSz cx="6858000" cy="9144000"/>
  <p:embeddedFontLst>
    <p:embeddedFont>
      <p:font typeface="Alata" panose="020B0604020202020204" charset="0"/>
      <p:regular r:id="rId36"/>
    </p:embeddedFont>
    <p:embeddedFont>
      <p:font typeface="Archivo" panose="020B0604020202020204" charset="0"/>
      <p:regular r:id="rId37"/>
      <p:bold r:id="rId38"/>
      <p:italic r:id="rId39"/>
      <p:boldItalic r:id="rId40"/>
    </p:embeddedFont>
    <p:embeddedFont>
      <p:font typeface="Open Sans" panose="020B0606030504020204" pitchFamily="34" charset="0"/>
      <p:regular r:id="rId41"/>
      <p:bold r:id="rId42"/>
      <p:italic r:id="rId43"/>
      <p:boldItalic r:id="rId44"/>
    </p:embeddedFont>
    <p:embeddedFont>
      <p:font typeface="Poppins" panose="00000500000000000000" pitchFamily="2" charset="0"/>
      <p:regular r:id="rId45"/>
      <p:bold r:id="rId46"/>
      <p:italic r:id="rId47"/>
      <p:boldItalic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  <p:embeddedFont>
      <p:font typeface="Ubuntu" panose="020B0504030602030204" pitchFamily="3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1E52"/>
    <a:srgbClr val="0738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DF2800-F395-4050-AA2D-BCFE2B66FE71}">
  <a:tblStyle styleId="{5ADF2800-F395-4050-AA2D-BCFE2B66FE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5165" autoAdjust="0"/>
  </p:normalViewPr>
  <p:slideViewPr>
    <p:cSldViewPr snapToGrid="0">
      <p:cViewPr>
        <p:scale>
          <a:sx n="100" d="100"/>
          <a:sy n="100" d="100"/>
        </p:scale>
        <p:origin x="744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362d286f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362d286f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89648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2653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06734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3167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58694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541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4175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6706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59954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9012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362d286f3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362d286f3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1508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63898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11774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87937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20789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2412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96809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948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58114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957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d362d286f3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d362d286f3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05799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8368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2670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0728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362d286f3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362d286f3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658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388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8435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238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33600" y="202350"/>
            <a:ext cx="57066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0" y="1657350"/>
            <a:ext cx="4023300" cy="182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latin typeface="Alata"/>
                <a:ea typeface="Alata"/>
                <a:cs typeface="Alata"/>
                <a:sym typeface="Alat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/>
          <p:nvPr/>
        </p:nvSpPr>
        <p:spPr>
          <a:xfrm>
            <a:off x="233600" y="202350"/>
            <a:ext cx="86769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720000" y="1257300"/>
            <a:ext cx="3917700" cy="3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2"/>
          </p:nvPr>
        </p:nvSpPr>
        <p:spPr>
          <a:xfrm>
            <a:off x="4878055" y="1257300"/>
            <a:ext cx="35460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3203900" y="202350"/>
            <a:ext cx="57066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4949400" y="463800"/>
            <a:ext cx="3474600" cy="109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4949400" y="1461600"/>
            <a:ext cx="34746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14"/>
          <p:cNvSpPr txBox="1"/>
          <p:nvPr/>
        </p:nvSpPr>
        <p:spPr>
          <a:xfrm>
            <a:off x="5315100" y="3471775"/>
            <a:ext cx="31089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CREDITS: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Archivo"/>
                <a:ea typeface="Archivo"/>
                <a:cs typeface="Archivo"/>
                <a:sym typeface="Archivo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infographics &amp; images by </a:t>
            </a:r>
            <a:r>
              <a:rPr lang="en" sz="1200" b="1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and contents by </a:t>
            </a:r>
            <a:r>
              <a:rPr lang="en" sz="12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Swetha Tandri</a:t>
            </a:r>
            <a:endParaRPr sz="12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233600" y="202350"/>
            <a:ext cx="86769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15"/>
          <p:cNvGrpSpPr/>
          <p:nvPr/>
        </p:nvGrpSpPr>
        <p:grpSpPr>
          <a:xfrm>
            <a:off x="8281404" y="4364064"/>
            <a:ext cx="740520" cy="478869"/>
            <a:chOff x="3932929" y="945489"/>
            <a:chExt cx="740520" cy="478869"/>
          </a:xfrm>
        </p:grpSpPr>
        <p:grpSp>
          <p:nvGrpSpPr>
            <p:cNvPr id="62" name="Google Shape;62;p15"/>
            <p:cNvGrpSpPr/>
            <p:nvPr/>
          </p:nvGrpSpPr>
          <p:grpSpPr>
            <a:xfrm>
              <a:off x="3932929" y="945489"/>
              <a:ext cx="740520" cy="123069"/>
              <a:chOff x="3932929" y="945489"/>
              <a:chExt cx="740520" cy="123069"/>
            </a:xfrm>
          </p:grpSpPr>
          <p:sp>
            <p:nvSpPr>
              <p:cNvPr id="63" name="Google Shape;63;p15"/>
              <p:cNvSpPr/>
              <p:nvPr/>
            </p:nvSpPr>
            <p:spPr>
              <a:xfrm>
                <a:off x="3932929" y="945489"/>
                <a:ext cx="74052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21788" h="3621" extrusionOk="0">
                    <a:moveTo>
                      <a:pt x="1814" y="1"/>
                    </a:moveTo>
                    <a:cubicBezTo>
                      <a:pt x="816" y="1"/>
                      <a:pt x="0" y="808"/>
                      <a:pt x="0" y="1815"/>
                    </a:cubicBezTo>
                    <a:cubicBezTo>
                      <a:pt x="0" y="2813"/>
                      <a:pt x="816" y="3620"/>
                      <a:pt x="1814" y="3620"/>
                    </a:cubicBezTo>
                    <a:lnTo>
                      <a:pt x="19965" y="3620"/>
                    </a:lnTo>
                    <a:cubicBezTo>
                      <a:pt x="20980" y="3620"/>
                      <a:pt x="21788" y="2813"/>
                      <a:pt x="21779" y="1815"/>
                    </a:cubicBezTo>
                    <a:cubicBezTo>
                      <a:pt x="21779" y="808"/>
                      <a:pt x="20963" y="1"/>
                      <a:pt x="19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3933200" y="945489"/>
                <a:ext cx="15138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621" extrusionOk="0">
                    <a:moveTo>
                      <a:pt x="1815" y="1"/>
                    </a:moveTo>
                    <a:cubicBezTo>
                      <a:pt x="817" y="1"/>
                      <a:pt x="1" y="808"/>
                      <a:pt x="1" y="1815"/>
                    </a:cubicBezTo>
                    <a:cubicBezTo>
                      <a:pt x="1" y="2813"/>
                      <a:pt x="817" y="3620"/>
                      <a:pt x="1815" y="3620"/>
                    </a:cubicBezTo>
                    <a:lnTo>
                      <a:pt x="2640" y="3620"/>
                    </a:lnTo>
                    <a:cubicBezTo>
                      <a:pt x="3638" y="3620"/>
                      <a:pt x="4454" y="2813"/>
                      <a:pt x="4454" y="1815"/>
                    </a:cubicBezTo>
                    <a:cubicBezTo>
                      <a:pt x="4454" y="808"/>
                      <a:pt x="3638" y="1"/>
                      <a:pt x="26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4125575" y="990626"/>
                <a:ext cx="470285" cy="34837"/>
              </a:xfrm>
              <a:custGeom>
                <a:avLst/>
                <a:gdLst/>
                <a:ahLst/>
                <a:cxnLst/>
                <a:rect l="l" t="t" r="r" b="b"/>
                <a:pathLst>
                  <a:path w="13837" h="1025" extrusionOk="0">
                    <a:moveTo>
                      <a:pt x="1" y="1"/>
                    </a:moveTo>
                    <a:lnTo>
                      <a:pt x="1" y="1025"/>
                    </a:lnTo>
                    <a:lnTo>
                      <a:pt x="13837" y="1025"/>
                    </a:lnTo>
                    <a:lnTo>
                      <a:pt x="138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" name="Google Shape;66;p15"/>
            <p:cNvGrpSpPr/>
            <p:nvPr/>
          </p:nvGrpSpPr>
          <p:grpSpPr>
            <a:xfrm>
              <a:off x="3932929" y="1123389"/>
              <a:ext cx="740520" cy="123069"/>
              <a:chOff x="3932929" y="945489"/>
              <a:chExt cx="740520" cy="123069"/>
            </a:xfrm>
          </p:grpSpPr>
          <p:sp>
            <p:nvSpPr>
              <p:cNvPr id="67" name="Google Shape;67;p15"/>
              <p:cNvSpPr/>
              <p:nvPr/>
            </p:nvSpPr>
            <p:spPr>
              <a:xfrm>
                <a:off x="3932929" y="945489"/>
                <a:ext cx="74052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21788" h="3621" extrusionOk="0">
                    <a:moveTo>
                      <a:pt x="1814" y="1"/>
                    </a:moveTo>
                    <a:cubicBezTo>
                      <a:pt x="816" y="1"/>
                      <a:pt x="0" y="808"/>
                      <a:pt x="0" y="1815"/>
                    </a:cubicBezTo>
                    <a:cubicBezTo>
                      <a:pt x="0" y="2813"/>
                      <a:pt x="816" y="3620"/>
                      <a:pt x="1814" y="3620"/>
                    </a:cubicBezTo>
                    <a:lnTo>
                      <a:pt x="19965" y="3620"/>
                    </a:lnTo>
                    <a:cubicBezTo>
                      <a:pt x="20980" y="3620"/>
                      <a:pt x="21788" y="2813"/>
                      <a:pt x="21779" y="1815"/>
                    </a:cubicBezTo>
                    <a:cubicBezTo>
                      <a:pt x="21779" y="808"/>
                      <a:pt x="20963" y="1"/>
                      <a:pt x="19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3933200" y="945489"/>
                <a:ext cx="15138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621" extrusionOk="0">
                    <a:moveTo>
                      <a:pt x="1815" y="1"/>
                    </a:moveTo>
                    <a:cubicBezTo>
                      <a:pt x="817" y="1"/>
                      <a:pt x="1" y="808"/>
                      <a:pt x="1" y="1815"/>
                    </a:cubicBezTo>
                    <a:cubicBezTo>
                      <a:pt x="1" y="2813"/>
                      <a:pt x="817" y="3620"/>
                      <a:pt x="1815" y="3620"/>
                    </a:cubicBezTo>
                    <a:lnTo>
                      <a:pt x="2640" y="3620"/>
                    </a:lnTo>
                    <a:cubicBezTo>
                      <a:pt x="3638" y="3620"/>
                      <a:pt x="4454" y="2813"/>
                      <a:pt x="4454" y="1815"/>
                    </a:cubicBezTo>
                    <a:cubicBezTo>
                      <a:pt x="4454" y="808"/>
                      <a:pt x="3638" y="1"/>
                      <a:pt x="26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4125575" y="990626"/>
                <a:ext cx="470285" cy="34837"/>
              </a:xfrm>
              <a:custGeom>
                <a:avLst/>
                <a:gdLst/>
                <a:ahLst/>
                <a:cxnLst/>
                <a:rect l="l" t="t" r="r" b="b"/>
                <a:pathLst>
                  <a:path w="13837" h="1025" extrusionOk="0">
                    <a:moveTo>
                      <a:pt x="1" y="1"/>
                    </a:moveTo>
                    <a:lnTo>
                      <a:pt x="1" y="1025"/>
                    </a:lnTo>
                    <a:lnTo>
                      <a:pt x="13837" y="1025"/>
                    </a:lnTo>
                    <a:lnTo>
                      <a:pt x="138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70;p15"/>
            <p:cNvGrpSpPr/>
            <p:nvPr/>
          </p:nvGrpSpPr>
          <p:grpSpPr>
            <a:xfrm>
              <a:off x="3932929" y="1301289"/>
              <a:ext cx="740520" cy="123069"/>
              <a:chOff x="3932929" y="945489"/>
              <a:chExt cx="740520" cy="123069"/>
            </a:xfrm>
          </p:grpSpPr>
          <p:sp>
            <p:nvSpPr>
              <p:cNvPr id="71" name="Google Shape;71;p15"/>
              <p:cNvSpPr/>
              <p:nvPr/>
            </p:nvSpPr>
            <p:spPr>
              <a:xfrm>
                <a:off x="3932929" y="945489"/>
                <a:ext cx="74052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21788" h="3621" extrusionOk="0">
                    <a:moveTo>
                      <a:pt x="1814" y="1"/>
                    </a:moveTo>
                    <a:cubicBezTo>
                      <a:pt x="816" y="1"/>
                      <a:pt x="0" y="808"/>
                      <a:pt x="0" y="1815"/>
                    </a:cubicBezTo>
                    <a:cubicBezTo>
                      <a:pt x="0" y="2813"/>
                      <a:pt x="816" y="3620"/>
                      <a:pt x="1814" y="3620"/>
                    </a:cubicBezTo>
                    <a:lnTo>
                      <a:pt x="19965" y="3620"/>
                    </a:lnTo>
                    <a:cubicBezTo>
                      <a:pt x="20980" y="3620"/>
                      <a:pt x="21788" y="2813"/>
                      <a:pt x="21779" y="1815"/>
                    </a:cubicBezTo>
                    <a:cubicBezTo>
                      <a:pt x="21779" y="808"/>
                      <a:pt x="20963" y="1"/>
                      <a:pt x="19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3933200" y="945489"/>
                <a:ext cx="15138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621" extrusionOk="0">
                    <a:moveTo>
                      <a:pt x="1815" y="1"/>
                    </a:moveTo>
                    <a:cubicBezTo>
                      <a:pt x="817" y="1"/>
                      <a:pt x="1" y="808"/>
                      <a:pt x="1" y="1815"/>
                    </a:cubicBezTo>
                    <a:cubicBezTo>
                      <a:pt x="1" y="2813"/>
                      <a:pt x="817" y="3620"/>
                      <a:pt x="1815" y="3620"/>
                    </a:cubicBezTo>
                    <a:lnTo>
                      <a:pt x="2640" y="3620"/>
                    </a:lnTo>
                    <a:cubicBezTo>
                      <a:pt x="3638" y="3620"/>
                      <a:pt x="4454" y="2813"/>
                      <a:pt x="4454" y="1815"/>
                    </a:cubicBezTo>
                    <a:cubicBezTo>
                      <a:pt x="4454" y="808"/>
                      <a:pt x="3638" y="1"/>
                      <a:pt x="26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4125575" y="990626"/>
                <a:ext cx="470285" cy="34837"/>
              </a:xfrm>
              <a:custGeom>
                <a:avLst/>
                <a:gdLst/>
                <a:ahLst/>
                <a:cxnLst/>
                <a:rect l="l" t="t" r="r" b="b"/>
                <a:pathLst>
                  <a:path w="13837" h="1025" extrusionOk="0">
                    <a:moveTo>
                      <a:pt x="1" y="1"/>
                    </a:moveTo>
                    <a:lnTo>
                      <a:pt x="1" y="1025"/>
                    </a:lnTo>
                    <a:lnTo>
                      <a:pt x="13837" y="1025"/>
                    </a:lnTo>
                    <a:lnTo>
                      <a:pt x="138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/>
          <p:nvPr/>
        </p:nvSpPr>
        <p:spPr>
          <a:xfrm>
            <a:off x="233600" y="202350"/>
            <a:ext cx="86769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6"/>
          <p:cNvSpPr/>
          <p:nvPr/>
        </p:nvSpPr>
        <p:spPr>
          <a:xfrm flipH="1">
            <a:off x="508594" y="4014123"/>
            <a:ext cx="719583" cy="713534"/>
          </a:xfrm>
          <a:custGeom>
            <a:avLst/>
            <a:gdLst/>
            <a:ahLst/>
            <a:cxnLst/>
            <a:rect l="l" t="t" r="r" b="b"/>
            <a:pathLst>
              <a:path w="21172" h="20994" extrusionOk="0">
                <a:moveTo>
                  <a:pt x="10557" y="5287"/>
                </a:moveTo>
                <a:cubicBezTo>
                  <a:pt x="10729" y="5287"/>
                  <a:pt x="10902" y="5296"/>
                  <a:pt x="11076" y="5315"/>
                </a:cubicBezTo>
                <a:cubicBezTo>
                  <a:pt x="14279" y="5662"/>
                  <a:pt x="16345" y="8822"/>
                  <a:pt x="15373" y="11877"/>
                </a:cubicBezTo>
                <a:cubicBezTo>
                  <a:pt x="14714" y="13983"/>
                  <a:pt x="12722" y="15412"/>
                  <a:pt x="10550" y="15412"/>
                </a:cubicBezTo>
                <a:cubicBezTo>
                  <a:pt x="10376" y="15412"/>
                  <a:pt x="10201" y="15403"/>
                  <a:pt x="10026" y="15384"/>
                </a:cubicBezTo>
                <a:cubicBezTo>
                  <a:pt x="6823" y="15037"/>
                  <a:pt x="4766" y="11877"/>
                  <a:pt x="5729" y="8822"/>
                </a:cubicBezTo>
                <a:cubicBezTo>
                  <a:pt x="6397" y="6723"/>
                  <a:pt x="8390" y="5287"/>
                  <a:pt x="10557" y="5287"/>
                </a:cubicBezTo>
                <a:close/>
                <a:moveTo>
                  <a:pt x="12003" y="0"/>
                </a:moveTo>
                <a:cubicBezTo>
                  <a:pt x="11564" y="0"/>
                  <a:pt x="11175" y="302"/>
                  <a:pt x="11076" y="749"/>
                </a:cubicBezTo>
                <a:lnTo>
                  <a:pt x="10903" y="1582"/>
                </a:lnTo>
                <a:cubicBezTo>
                  <a:pt x="10842" y="1921"/>
                  <a:pt x="10547" y="2155"/>
                  <a:pt x="10199" y="2181"/>
                </a:cubicBezTo>
                <a:cubicBezTo>
                  <a:pt x="9366" y="2216"/>
                  <a:pt x="8542" y="2372"/>
                  <a:pt x="7769" y="2659"/>
                </a:cubicBezTo>
                <a:cubicBezTo>
                  <a:pt x="7686" y="2690"/>
                  <a:pt x="7599" y="2705"/>
                  <a:pt x="7513" y="2705"/>
                </a:cubicBezTo>
                <a:cubicBezTo>
                  <a:pt x="7267" y="2705"/>
                  <a:pt x="7027" y="2582"/>
                  <a:pt x="6892" y="2364"/>
                </a:cubicBezTo>
                <a:lnTo>
                  <a:pt x="6450" y="1678"/>
                </a:lnTo>
                <a:cubicBezTo>
                  <a:pt x="6268" y="1403"/>
                  <a:pt x="5969" y="1257"/>
                  <a:pt x="5664" y="1257"/>
                </a:cubicBezTo>
                <a:cubicBezTo>
                  <a:pt x="5487" y="1257"/>
                  <a:pt x="5307" y="1307"/>
                  <a:pt x="5148" y="1409"/>
                </a:cubicBezTo>
                <a:lnTo>
                  <a:pt x="4323" y="1956"/>
                </a:lnTo>
                <a:cubicBezTo>
                  <a:pt x="3889" y="2233"/>
                  <a:pt x="3767" y="2824"/>
                  <a:pt x="4045" y="3258"/>
                </a:cubicBezTo>
                <a:lnTo>
                  <a:pt x="4852" y="4482"/>
                </a:lnTo>
                <a:cubicBezTo>
                  <a:pt x="4132" y="5176"/>
                  <a:pt x="3542" y="6009"/>
                  <a:pt x="3116" y="6947"/>
                </a:cubicBezTo>
                <a:cubicBezTo>
                  <a:pt x="2998" y="7213"/>
                  <a:pt x="2728" y="7379"/>
                  <a:pt x="2441" y="7379"/>
                </a:cubicBezTo>
                <a:cubicBezTo>
                  <a:pt x="2392" y="7379"/>
                  <a:pt x="2342" y="7374"/>
                  <a:pt x="2292" y="7363"/>
                </a:cubicBezTo>
                <a:lnTo>
                  <a:pt x="1432" y="7190"/>
                </a:lnTo>
                <a:cubicBezTo>
                  <a:pt x="1367" y="7177"/>
                  <a:pt x="1303" y="7170"/>
                  <a:pt x="1239" y="7170"/>
                </a:cubicBezTo>
                <a:cubicBezTo>
                  <a:pt x="801" y="7170"/>
                  <a:pt x="411" y="7472"/>
                  <a:pt x="313" y="7919"/>
                </a:cubicBezTo>
                <a:lnTo>
                  <a:pt x="113" y="8882"/>
                </a:lnTo>
                <a:cubicBezTo>
                  <a:pt x="0" y="9395"/>
                  <a:pt x="330" y="9898"/>
                  <a:pt x="833" y="10002"/>
                </a:cubicBezTo>
                <a:lnTo>
                  <a:pt x="1788" y="10202"/>
                </a:lnTo>
                <a:cubicBezTo>
                  <a:pt x="2118" y="10263"/>
                  <a:pt x="2353" y="10549"/>
                  <a:pt x="2379" y="10879"/>
                </a:cubicBezTo>
                <a:cubicBezTo>
                  <a:pt x="2431" y="11686"/>
                  <a:pt x="2604" y="12467"/>
                  <a:pt x="2873" y="13205"/>
                </a:cubicBezTo>
                <a:cubicBezTo>
                  <a:pt x="2995" y="13526"/>
                  <a:pt x="2873" y="13900"/>
                  <a:pt x="2587" y="14091"/>
                </a:cubicBezTo>
                <a:lnTo>
                  <a:pt x="1762" y="14637"/>
                </a:lnTo>
                <a:cubicBezTo>
                  <a:pt x="1328" y="14915"/>
                  <a:pt x="1207" y="15505"/>
                  <a:pt x="1484" y="15940"/>
                </a:cubicBezTo>
                <a:lnTo>
                  <a:pt x="2031" y="16764"/>
                </a:lnTo>
                <a:cubicBezTo>
                  <a:pt x="2207" y="17039"/>
                  <a:pt x="2508" y="17185"/>
                  <a:pt x="2815" y="17185"/>
                </a:cubicBezTo>
                <a:cubicBezTo>
                  <a:pt x="2993" y="17185"/>
                  <a:pt x="3174" y="17135"/>
                  <a:pt x="3333" y="17033"/>
                </a:cubicBezTo>
                <a:lnTo>
                  <a:pt x="4253" y="16426"/>
                </a:lnTo>
                <a:cubicBezTo>
                  <a:pt x="4378" y="16346"/>
                  <a:pt x="4518" y="16308"/>
                  <a:pt x="4656" y="16308"/>
                </a:cubicBezTo>
                <a:cubicBezTo>
                  <a:pt x="4836" y="16308"/>
                  <a:pt x="5014" y="16372"/>
                  <a:pt x="5156" y="16495"/>
                </a:cubicBezTo>
                <a:cubicBezTo>
                  <a:pt x="5729" y="16990"/>
                  <a:pt x="6371" y="17415"/>
                  <a:pt x="7075" y="17745"/>
                </a:cubicBezTo>
                <a:cubicBezTo>
                  <a:pt x="7387" y="17901"/>
                  <a:pt x="7561" y="18240"/>
                  <a:pt x="7491" y="18570"/>
                </a:cubicBezTo>
                <a:lnTo>
                  <a:pt x="7257" y="19646"/>
                </a:lnTo>
                <a:cubicBezTo>
                  <a:pt x="7153" y="20158"/>
                  <a:pt x="7474" y="20653"/>
                  <a:pt x="7986" y="20766"/>
                </a:cubicBezTo>
                <a:lnTo>
                  <a:pt x="8950" y="20974"/>
                </a:lnTo>
                <a:cubicBezTo>
                  <a:pt x="9014" y="20987"/>
                  <a:pt x="9079" y="20994"/>
                  <a:pt x="9143" y="20994"/>
                </a:cubicBezTo>
                <a:cubicBezTo>
                  <a:pt x="9583" y="20994"/>
                  <a:pt x="9978" y="20692"/>
                  <a:pt x="10069" y="20245"/>
                </a:cubicBezTo>
                <a:lnTo>
                  <a:pt x="10312" y="19108"/>
                </a:lnTo>
                <a:cubicBezTo>
                  <a:pt x="10373" y="18778"/>
                  <a:pt x="10660" y="18526"/>
                  <a:pt x="10989" y="18518"/>
                </a:cubicBezTo>
                <a:cubicBezTo>
                  <a:pt x="11753" y="18474"/>
                  <a:pt x="12500" y="18327"/>
                  <a:pt x="13203" y="18075"/>
                </a:cubicBezTo>
                <a:cubicBezTo>
                  <a:pt x="13285" y="18047"/>
                  <a:pt x="13369" y="18033"/>
                  <a:pt x="13452" y="18033"/>
                </a:cubicBezTo>
                <a:cubicBezTo>
                  <a:pt x="13700" y="18033"/>
                  <a:pt x="13934" y="18155"/>
                  <a:pt x="14071" y="18370"/>
                </a:cubicBezTo>
                <a:lnTo>
                  <a:pt x="14696" y="19325"/>
                </a:lnTo>
                <a:cubicBezTo>
                  <a:pt x="14872" y="19599"/>
                  <a:pt x="15172" y="19745"/>
                  <a:pt x="15479" y="19745"/>
                </a:cubicBezTo>
                <a:cubicBezTo>
                  <a:pt x="15658" y="19745"/>
                  <a:pt x="15838" y="19696"/>
                  <a:pt x="15998" y="19594"/>
                </a:cubicBezTo>
                <a:lnTo>
                  <a:pt x="16822" y="19047"/>
                </a:lnTo>
                <a:cubicBezTo>
                  <a:pt x="17257" y="18769"/>
                  <a:pt x="17369" y="18179"/>
                  <a:pt x="17092" y="17745"/>
                </a:cubicBezTo>
                <a:lnTo>
                  <a:pt x="16458" y="16790"/>
                </a:lnTo>
                <a:cubicBezTo>
                  <a:pt x="16276" y="16512"/>
                  <a:pt x="16310" y="16130"/>
                  <a:pt x="16536" y="15879"/>
                </a:cubicBezTo>
                <a:cubicBezTo>
                  <a:pt x="17048" y="15332"/>
                  <a:pt x="17482" y="14690"/>
                  <a:pt x="17829" y="13995"/>
                </a:cubicBezTo>
                <a:cubicBezTo>
                  <a:pt x="17954" y="13738"/>
                  <a:pt x="18216" y="13580"/>
                  <a:pt x="18494" y="13580"/>
                </a:cubicBezTo>
                <a:cubicBezTo>
                  <a:pt x="18544" y="13580"/>
                  <a:pt x="18595" y="13585"/>
                  <a:pt x="18645" y="13596"/>
                </a:cubicBezTo>
                <a:lnTo>
                  <a:pt x="19704" y="13813"/>
                </a:lnTo>
                <a:cubicBezTo>
                  <a:pt x="19770" y="13824"/>
                  <a:pt x="19835" y="13830"/>
                  <a:pt x="19899" y="13830"/>
                </a:cubicBezTo>
                <a:cubicBezTo>
                  <a:pt x="20372" y="13830"/>
                  <a:pt x="20767" y="13527"/>
                  <a:pt x="20859" y="13075"/>
                </a:cubicBezTo>
                <a:lnTo>
                  <a:pt x="21058" y="12103"/>
                </a:lnTo>
                <a:cubicBezTo>
                  <a:pt x="21171" y="11599"/>
                  <a:pt x="20841" y="11096"/>
                  <a:pt x="20338" y="10992"/>
                </a:cubicBezTo>
                <a:lnTo>
                  <a:pt x="19314" y="10775"/>
                </a:lnTo>
                <a:cubicBezTo>
                  <a:pt x="18975" y="10705"/>
                  <a:pt x="18741" y="10419"/>
                  <a:pt x="18732" y="10063"/>
                </a:cubicBezTo>
                <a:cubicBezTo>
                  <a:pt x="18706" y="9264"/>
                  <a:pt x="18559" y="8483"/>
                  <a:pt x="18307" y="7745"/>
                </a:cubicBezTo>
                <a:cubicBezTo>
                  <a:pt x="18194" y="7424"/>
                  <a:pt x="18315" y="7068"/>
                  <a:pt x="18593" y="6886"/>
                </a:cubicBezTo>
                <a:lnTo>
                  <a:pt x="19401" y="6357"/>
                </a:lnTo>
                <a:cubicBezTo>
                  <a:pt x="19835" y="6079"/>
                  <a:pt x="19956" y="5488"/>
                  <a:pt x="19670" y="5054"/>
                </a:cubicBezTo>
                <a:lnTo>
                  <a:pt x="19131" y="4230"/>
                </a:lnTo>
                <a:cubicBezTo>
                  <a:pt x="18950" y="3955"/>
                  <a:pt x="18650" y="3806"/>
                  <a:pt x="18345" y="3806"/>
                </a:cubicBezTo>
                <a:cubicBezTo>
                  <a:pt x="18168" y="3806"/>
                  <a:pt x="17989" y="3856"/>
                  <a:pt x="17829" y="3961"/>
                </a:cubicBezTo>
                <a:lnTo>
                  <a:pt x="17057" y="4473"/>
                </a:lnTo>
                <a:cubicBezTo>
                  <a:pt x="16930" y="4551"/>
                  <a:pt x="16789" y="4590"/>
                  <a:pt x="16650" y="4590"/>
                </a:cubicBezTo>
                <a:cubicBezTo>
                  <a:pt x="16467" y="4590"/>
                  <a:pt x="16285" y="4523"/>
                  <a:pt x="16137" y="4395"/>
                </a:cubicBezTo>
                <a:cubicBezTo>
                  <a:pt x="15546" y="3839"/>
                  <a:pt x="14869" y="3370"/>
                  <a:pt x="14114" y="3006"/>
                </a:cubicBezTo>
                <a:cubicBezTo>
                  <a:pt x="13810" y="2850"/>
                  <a:pt x="13637" y="2520"/>
                  <a:pt x="13715" y="2181"/>
                </a:cubicBezTo>
                <a:lnTo>
                  <a:pt x="13889" y="1348"/>
                </a:lnTo>
                <a:cubicBezTo>
                  <a:pt x="14001" y="836"/>
                  <a:pt x="13672" y="332"/>
                  <a:pt x="13159" y="228"/>
                </a:cubicBezTo>
                <a:lnTo>
                  <a:pt x="12196" y="20"/>
                </a:lnTo>
                <a:cubicBezTo>
                  <a:pt x="12131" y="7"/>
                  <a:pt x="12066" y="0"/>
                  <a:pt x="120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" name="Google Shape;77;p16"/>
          <p:cNvGrpSpPr/>
          <p:nvPr/>
        </p:nvGrpSpPr>
        <p:grpSpPr>
          <a:xfrm flipH="1">
            <a:off x="59412" y="3622693"/>
            <a:ext cx="811927" cy="753197"/>
            <a:chOff x="4932662" y="2251593"/>
            <a:chExt cx="811927" cy="753197"/>
          </a:xfrm>
        </p:grpSpPr>
        <p:sp>
          <p:nvSpPr>
            <p:cNvPr id="78" name="Google Shape;78;p16"/>
            <p:cNvSpPr/>
            <p:nvPr/>
          </p:nvSpPr>
          <p:spPr>
            <a:xfrm>
              <a:off x="4932662" y="2251593"/>
              <a:ext cx="811927" cy="753197"/>
            </a:xfrm>
            <a:custGeom>
              <a:avLst/>
              <a:gdLst/>
              <a:ahLst/>
              <a:cxnLst/>
              <a:rect l="l" t="t" r="r" b="b"/>
              <a:pathLst>
                <a:path w="23889" h="22161" extrusionOk="0">
                  <a:moveTo>
                    <a:pt x="278" y="0"/>
                  </a:moveTo>
                  <a:cubicBezTo>
                    <a:pt x="130" y="0"/>
                    <a:pt x="0" y="122"/>
                    <a:pt x="0" y="286"/>
                  </a:cubicBezTo>
                  <a:lnTo>
                    <a:pt x="0" y="21874"/>
                  </a:lnTo>
                  <a:cubicBezTo>
                    <a:pt x="0" y="22031"/>
                    <a:pt x="122" y="22161"/>
                    <a:pt x="278" y="22161"/>
                  </a:cubicBezTo>
                  <a:lnTo>
                    <a:pt x="23610" y="22161"/>
                  </a:lnTo>
                  <a:cubicBezTo>
                    <a:pt x="23758" y="22161"/>
                    <a:pt x="23888" y="22031"/>
                    <a:pt x="23888" y="21874"/>
                  </a:cubicBezTo>
                  <a:lnTo>
                    <a:pt x="23888" y="286"/>
                  </a:lnTo>
                  <a:cubicBezTo>
                    <a:pt x="23888" y="130"/>
                    <a:pt x="23775" y="0"/>
                    <a:pt x="236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6"/>
            <p:cNvSpPr/>
            <p:nvPr/>
          </p:nvSpPr>
          <p:spPr>
            <a:xfrm>
              <a:off x="4968044" y="2360729"/>
              <a:ext cx="740826" cy="592436"/>
            </a:xfrm>
            <a:custGeom>
              <a:avLst/>
              <a:gdLst/>
              <a:ahLst/>
              <a:cxnLst/>
              <a:rect l="l" t="t" r="r" b="b"/>
              <a:pathLst>
                <a:path w="21797" h="17431" extrusionOk="0">
                  <a:moveTo>
                    <a:pt x="209" y="1"/>
                  </a:moveTo>
                  <a:cubicBezTo>
                    <a:pt x="96" y="1"/>
                    <a:pt x="1" y="88"/>
                    <a:pt x="1" y="209"/>
                  </a:cubicBezTo>
                  <a:lnTo>
                    <a:pt x="1" y="17222"/>
                  </a:lnTo>
                  <a:cubicBezTo>
                    <a:pt x="1" y="17335"/>
                    <a:pt x="88" y="17431"/>
                    <a:pt x="209" y="17431"/>
                  </a:cubicBezTo>
                  <a:lnTo>
                    <a:pt x="21588" y="17431"/>
                  </a:lnTo>
                  <a:cubicBezTo>
                    <a:pt x="21710" y="17431"/>
                    <a:pt x="21797" y="17335"/>
                    <a:pt x="21797" y="17222"/>
                  </a:cubicBezTo>
                  <a:lnTo>
                    <a:pt x="21797" y="209"/>
                  </a:lnTo>
                  <a:cubicBezTo>
                    <a:pt x="21797" y="105"/>
                    <a:pt x="21710" y="1"/>
                    <a:pt x="215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6"/>
            <p:cNvSpPr/>
            <p:nvPr/>
          </p:nvSpPr>
          <p:spPr>
            <a:xfrm>
              <a:off x="4981334" y="2284901"/>
              <a:ext cx="41907" cy="41941"/>
            </a:xfrm>
            <a:custGeom>
              <a:avLst/>
              <a:gdLst/>
              <a:ahLst/>
              <a:cxnLst/>
              <a:rect l="l" t="t" r="r" b="b"/>
              <a:pathLst>
                <a:path w="1233" h="1234" extrusionOk="0">
                  <a:moveTo>
                    <a:pt x="617" y="1"/>
                  </a:moveTo>
                  <a:cubicBezTo>
                    <a:pt x="278" y="1"/>
                    <a:pt x="0" y="270"/>
                    <a:pt x="0" y="617"/>
                  </a:cubicBezTo>
                  <a:cubicBezTo>
                    <a:pt x="0" y="956"/>
                    <a:pt x="269" y="1234"/>
                    <a:pt x="617" y="1234"/>
                  </a:cubicBezTo>
                  <a:cubicBezTo>
                    <a:pt x="955" y="1234"/>
                    <a:pt x="1233" y="964"/>
                    <a:pt x="1233" y="617"/>
                  </a:cubicBezTo>
                  <a:cubicBezTo>
                    <a:pt x="1233" y="279"/>
                    <a:pt x="955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6"/>
            <p:cNvSpPr/>
            <p:nvPr/>
          </p:nvSpPr>
          <p:spPr>
            <a:xfrm>
              <a:off x="5052709" y="2284901"/>
              <a:ext cx="42246" cy="41941"/>
            </a:xfrm>
            <a:custGeom>
              <a:avLst/>
              <a:gdLst/>
              <a:ahLst/>
              <a:cxnLst/>
              <a:rect l="l" t="t" r="r" b="b"/>
              <a:pathLst>
                <a:path w="1243" h="1234" extrusionOk="0">
                  <a:moveTo>
                    <a:pt x="617" y="1"/>
                  </a:moveTo>
                  <a:cubicBezTo>
                    <a:pt x="279" y="1"/>
                    <a:pt x="1" y="279"/>
                    <a:pt x="1" y="617"/>
                  </a:cubicBezTo>
                  <a:cubicBezTo>
                    <a:pt x="1" y="956"/>
                    <a:pt x="279" y="1234"/>
                    <a:pt x="617" y="1234"/>
                  </a:cubicBezTo>
                  <a:cubicBezTo>
                    <a:pt x="964" y="1234"/>
                    <a:pt x="1242" y="956"/>
                    <a:pt x="1242" y="617"/>
                  </a:cubicBezTo>
                  <a:cubicBezTo>
                    <a:pt x="1242" y="279"/>
                    <a:pt x="964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6"/>
            <p:cNvSpPr/>
            <p:nvPr/>
          </p:nvSpPr>
          <p:spPr>
            <a:xfrm>
              <a:off x="5124425" y="2284901"/>
              <a:ext cx="41907" cy="41941"/>
            </a:xfrm>
            <a:custGeom>
              <a:avLst/>
              <a:gdLst/>
              <a:ahLst/>
              <a:cxnLst/>
              <a:rect l="l" t="t" r="r" b="b"/>
              <a:pathLst>
                <a:path w="1233" h="1234" extrusionOk="0">
                  <a:moveTo>
                    <a:pt x="617" y="1"/>
                  </a:moveTo>
                  <a:cubicBezTo>
                    <a:pt x="278" y="1"/>
                    <a:pt x="0" y="279"/>
                    <a:pt x="0" y="617"/>
                  </a:cubicBezTo>
                  <a:cubicBezTo>
                    <a:pt x="0" y="956"/>
                    <a:pt x="278" y="1234"/>
                    <a:pt x="617" y="1234"/>
                  </a:cubicBezTo>
                  <a:cubicBezTo>
                    <a:pt x="955" y="1234"/>
                    <a:pt x="1233" y="956"/>
                    <a:pt x="1233" y="617"/>
                  </a:cubicBezTo>
                  <a:cubicBezTo>
                    <a:pt x="1233" y="279"/>
                    <a:pt x="955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233600" y="202350"/>
            <a:ext cx="86769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1499450" y="2179625"/>
            <a:ext cx="61452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3657600" y="842725"/>
            <a:ext cx="1828800" cy="13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286000" y="3094025"/>
            <a:ext cx="4572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233600" y="202350"/>
            <a:ext cx="86769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1"/>
          </p:nvPr>
        </p:nvSpPr>
        <p:spPr>
          <a:xfrm>
            <a:off x="984250" y="2952750"/>
            <a:ext cx="33705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4789250" y="2952750"/>
            <a:ext cx="33705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3"/>
          </p:nvPr>
        </p:nvSpPr>
        <p:spPr>
          <a:xfrm>
            <a:off x="984250" y="2571750"/>
            <a:ext cx="3370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4"/>
          </p:nvPr>
        </p:nvSpPr>
        <p:spPr>
          <a:xfrm>
            <a:off x="4789250" y="2571750"/>
            <a:ext cx="3370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233600" y="202350"/>
            <a:ext cx="86769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233600" y="202350"/>
            <a:ext cx="86769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720000" y="1192500"/>
            <a:ext cx="41148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720000" y="1665000"/>
            <a:ext cx="4114800" cy="22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>
                <a:solidFill>
                  <a:srgbClr val="434343"/>
                </a:solidFill>
              </a:defRPr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>
                <a:solidFill>
                  <a:srgbClr val="434343"/>
                </a:solidFill>
              </a:defRPr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>
                <a:solidFill>
                  <a:srgbClr val="434343"/>
                </a:solidFill>
              </a:defRPr>
            </a:lvl6pPr>
            <a:lvl7pPr marL="3200400" lvl="6" indent="-2730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>
                <a:solidFill>
                  <a:srgbClr val="434343"/>
                </a:solidFill>
              </a:defRPr>
            </a:lvl7pPr>
            <a:lvl8pPr marL="3657600" lvl="7" indent="-2730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>
                <a:solidFill>
                  <a:srgbClr val="434343"/>
                </a:solidFill>
              </a:defRPr>
            </a:lvl8pPr>
            <a:lvl9pPr marL="4114800" lvl="8" indent="-2667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233600" y="202350"/>
            <a:ext cx="86769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233600" y="202350"/>
            <a:ext cx="86769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598800" cy="18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4622250" y="540000"/>
            <a:ext cx="3801900" cy="40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2040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/>
          <p:nvPr/>
        </p:nvSpPr>
        <p:spPr>
          <a:xfrm>
            <a:off x="233600" y="202350"/>
            <a:ext cx="86769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720000" y="1558475"/>
            <a:ext cx="7704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/>
          <p:nvPr/>
        </p:nvSpPr>
        <p:spPr>
          <a:xfrm>
            <a:off x="4343375" y="984200"/>
            <a:ext cx="4800782" cy="3164929"/>
          </a:xfrm>
          <a:custGeom>
            <a:avLst/>
            <a:gdLst/>
            <a:ahLst/>
            <a:cxnLst/>
            <a:rect l="l" t="t" r="r" b="b"/>
            <a:pathLst>
              <a:path w="154814" h="98305" extrusionOk="0">
                <a:moveTo>
                  <a:pt x="16988" y="98305"/>
                </a:moveTo>
                <a:cubicBezTo>
                  <a:pt x="16988" y="98305"/>
                  <a:pt x="1" y="63514"/>
                  <a:pt x="12570" y="47247"/>
                </a:cubicBezTo>
                <a:cubicBezTo>
                  <a:pt x="25313" y="30764"/>
                  <a:pt x="33949" y="39157"/>
                  <a:pt x="46510" y="33324"/>
                </a:cubicBezTo>
                <a:cubicBezTo>
                  <a:pt x="59087" y="27482"/>
                  <a:pt x="60155" y="3264"/>
                  <a:pt x="85354" y="1624"/>
                </a:cubicBezTo>
                <a:cubicBezTo>
                  <a:pt x="110561" y="1"/>
                  <a:pt x="154813" y="19948"/>
                  <a:pt x="131290" y="97792"/>
                </a:cubicBezTo>
                <a:close/>
              </a:path>
            </a:pathLst>
          </a:custGeom>
          <a:solidFill>
            <a:srgbClr val="FFFFFF">
              <a:alpha val="2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ctrTitle"/>
          </p:nvPr>
        </p:nvSpPr>
        <p:spPr>
          <a:xfrm>
            <a:off x="720000" y="1657350"/>
            <a:ext cx="4023300" cy="182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 Najah Rank</a:t>
            </a:r>
            <a:endParaRPr dirty="0"/>
          </a:p>
        </p:txBody>
      </p:sp>
      <p:sp>
        <p:nvSpPr>
          <p:cNvPr id="95" name="Google Shape;95;p20"/>
          <p:cNvSpPr/>
          <p:nvPr/>
        </p:nvSpPr>
        <p:spPr>
          <a:xfrm>
            <a:off x="7126281" y="1543700"/>
            <a:ext cx="1116965" cy="1116693"/>
          </a:xfrm>
          <a:custGeom>
            <a:avLst/>
            <a:gdLst/>
            <a:ahLst/>
            <a:cxnLst/>
            <a:rect l="l" t="t" r="r" b="b"/>
            <a:pathLst>
              <a:path w="32864" h="32856" extrusionOk="0">
                <a:moveTo>
                  <a:pt x="16332" y="8338"/>
                </a:moveTo>
                <a:cubicBezTo>
                  <a:pt x="20936" y="8338"/>
                  <a:pt x="24625" y="12290"/>
                  <a:pt x="24149" y="16997"/>
                </a:cubicBezTo>
                <a:cubicBezTo>
                  <a:pt x="23784" y="20686"/>
                  <a:pt x="20807" y="23654"/>
                  <a:pt x="17135" y="24019"/>
                </a:cubicBezTo>
                <a:cubicBezTo>
                  <a:pt x="16867" y="24045"/>
                  <a:pt x="16602" y="24058"/>
                  <a:pt x="16340" y="24058"/>
                </a:cubicBezTo>
                <a:cubicBezTo>
                  <a:pt x="11729" y="24058"/>
                  <a:pt x="8047" y="20106"/>
                  <a:pt x="8515" y="15399"/>
                </a:cubicBezTo>
                <a:cubicBezTo>
                  <a:pt x="8889" y="11719"/>
                  <a:pt x="11857" y="8750"/>
                  <a:pt x="15538" y="8377"/>
                </a:cubicBezTo>
                <a:cubicBezTo>
                  <a:pt x="15805" y="8351"/>
                  <a:pt x="16070" y="8338"/>
                  <a:pt x="16332" y="8338"/>
                </a:cubicBezTo>
                <a:close/>
                <a:moveTo>
                  <a:pt x="15546" y="1"/>
                </a:moveTo>
                <a:cubicBezTo>
                  <a:pt x="14748" y="1"/>
                  <a:pt x="14079" y="652"/>
                  <a:pt x="14079" y="1468"/>
                </a:cubicBezTo>
                <a:lnTo>
                  <a:pt x="14079" y="2796"/>
                </a:lnTo>
                <a:cubicBezTo>
                  <a:pt x="14079" y="3325"/>
                  <a:pt x="13715" y="3777"/>
                  <a:pt x="13203" y="3907"/>
                </a:cubicBezTo>
                <a:cubicBezTo>
                  <a:pt x="11935" y="4228"/>
                  <a:pt x="10755" y="4731"/>
                  <a:pt x="9670" y="5408"/>
                </a:cubicBezTo>
                <a:cubicBezTo>
                  <a:pt x="9479" y="5524"/>
                  <a:pt x="9265" y="5581"/>
                  <a:pt x="9052" y="5581"/>
                </a:cubicBezTo>
                <a:cubicBezTo>
                  <a:pt x="8752" y="5581"/>
                  <a:pt x="8456" y="5467"/>
                  <a:pt x="8238" y="5244"/>
                </a:cubicBezTo>
                <a:lnTo>
                  <a:pt x="7344" y="4349"/>
                </a:lnTo>
                <a:cubicBezTo>
                  <a:pt x="7057" y="4063"/>
                  <a:pt x="6684" y="3920"/>
                  <a:pt x="6312" y="3920"/>
                </a:cubicBezTo>
                <a:cubicBezTo>
                  <a:pt x="5940" y="3920"/>
                  <a:pt x="5569" y="4063"/>
                  <a:pt x="5286" y="4349"/>
                </a:cubicBezTo>
                <a:lnTo>
                  <a:pt x="4201" y="5434"/>
                </a:lnTo>
                <a:cubicBezTo>
                  <a:pt x="3620" y="6016"/>
                  <a:pt x="3620" y="6936"/>
                  <a:pt x="4201" y="7500"/>
                </a:cubicBezTo>
                <a:lnTo>
                  <a:pt x="5807" y="9106"/>
                </a:lnTo>
                <a:cubicBezTo>
                  <a:pt x="4939" y="10382"/>
                  <a:pt x="4297" y="11841"/>
                  <a:pt x="3950" y="13403"/>
                </a:cubicBezTo>
                <a:cubicBezTo>
                  <a:pt x="3828" y="13932"/>
                  <a:pt x="3359" y="14306"/>
                  <a:pt x="2821" y="14306"/>
                </a:cubicBezTo>
                <a:lnTo>
                  <a:pt x="1467" y="14306"/>
                </a:lnTo>
                <a:cubicBezTo>
                  <a:pt x="660" y="14306"/>
                  <a:pt x="0" y="14957"/>
                  <a:pt x="0" y="15764"/>
                </a:cubicBezTo>
                <a:lnTo>
                  <a:pt x="0" y="17300"/>
                </a:lnTo>
                <a:cubicBezTo>
                  <a:pt x="0" y="18099"/>
                  <a:pt x="651" y="18759"/>
                  <a:pt x="1467" y="18759"/>
                </a:cubicBezTo>
                <a:lnTo>
                  <a:pt x="2986" y="18759"/>
                </a:lnTo>
                <a:cubicBezTo>
                  <a:pt x="3507" y="18759"/>
                  <a:pt x="3958" y="19106"/>
                  <a:pt x="4089" y="19609"/>
                </a:cubicBezTo>
                <a:cubicBezTo>
                  <a:pt x="4427" y="20816"/>
                  <a:pt x="4939" y="21953"/>
                  <a:pt x="5590" y="22986"/>
                </a:cubicBezTo>
                <a:cubicBezTo>
                  <a:pt x="5877" y="23437"/>
                  <a:pt x="5816" y="24036"/>
                  <a:pt x="5434" y="24427"/>
                </a:cubicBezTo>
                <a:lnTo>
                  <a:pt x="4349" y="25512"/>
                </a:lnTo>
                <a:cubicBezTo>
                  <a:pt x="3776" y="26085"/>
                  <a:pt x="3776" y="27005"/>
                  <a:pt x="4349" y="27569"/>
                </a:cubicBezTo>
                <a:lnTo>
                  <a:pt x="5434" y="28654"/>
                </a:lnTo>
                <a:cubicBezTo>
                  <a:pt x="5720" y="28945"/>
                  <a:pt x="6096" y="29090"/>
                  <a:pt x="6470" y="29090"/>
                </a:cubicBezTo>
                <a:cubicBezTo>
                  <a:pt x="6845" y="29090"/>
                  <a:pt x="7218" y="28945"/>
                  <a:pt x="7500" y="28654"/>
                </a:cubicBezTo>
                <a:lnTo>
                  <a:pt x="8698" y="27456"/>
                </a:lnTo>
                <a:cubicBezTo>
                  <a:pt x="8924" y="27230"/>
                  <a:pt x="9220" y="27113"/>
                  <a:pt x="9518" y="27113"/>
                </a:cubicBezTo>
                <a:cubicBezTo>
                  <a:pt x="9713" y="27113"/>
                  <a:pt x="9908" y="27163"/>
                  <a:pt x="10087" y="27265"/>
                </a:cubicBezTo>
                <a:cubicBezTo>
                  <a:pt x="11120" y="27847"/>
                  <a:pt x="12231" y="28290"/>
                  <a:pt x="13411" y="28559"/>
                </a:cubicBezTo>
                <a:cubicBezTo>
                  <a:pt x="13932" y="28680"/>
                  <a:pt x="14305" y="29149"/>
                  <a:pt x="14305" y="29687"/>
                </a:cubicBezTo>
                <a:lnTo>
                  <a:pt x="14305" y="31388"/>
                </a:lnTo>
                <a:cubicBezTo>
                  <a:pt x="14305" y="32196"/>
                  <a:pt x="14956" y="32855"/>
                  <a:pt x="15772" y="32855"/>
                </a:cubicBezTo>
                <a:lnTo>
                  <a:pt x="17300" y="32855"/>
                </a:lnTo>
                <a:cubicBezTo>
                  <a:pt x="18107" y="32855"/>
                  <a:pt x="18767" y="32204"/>
                  <a:pt x="18767" y="31388"/>
                </a:cubicBezTo>
                <a:lnTo>
                  <a:pt x="18767" y="29583"/>
                </a:lnTo>
                <a:cubicBezTo>
                  <a:pt x="18767" y="29062"/>
                  <a:pt x="19114" y="28602"/>
                  <a:pt x="19626" y="28463"/>
                </a:cubicBezTo>
                <a:cubicBezTo>
                  <a:pt x="20772" y="28159"/>
                  <a:pt x="21848" y="27691"/>
                  <a:pt x="22847" y="27092"/>
                </a:cubicBezTo>
                <a:cubicBezTo>
                  <a:pt x="23033" y="26983"/>
                  <a:pt x="23240" y="26929"/>
                  <a:pt x="23445" y="26929"/>
                </a:cubicBezTo>
                <a:cubicBezTo>
                  <a:pt x="23746" y="26929"/>
                  <a:pt x="24043" y="27044"/>
                  <a:pt x="24270" y="27265"/>
                </a:cubicBezTo>
                <a:lnTo>
                  <a:pt x="25520" y="28515"/>
                </a:lnTo>
                <a:cubicBezTo>
                  <a:pt x="25807" y="28802"/>
                  <a:pt x="26180" y="28945"/>
                  <a:pt x="26552" y="28945"/>
                </a:cubicBezTo>
                <a:cubicBezTo>
                  <a:pt x="26924" y="28945"/>
                  <a:pt x="27295" y="28802"/>
                  <a:pt x="27577" y="28515"/>
                </a:cubicBezTo>
                <a:lnTo>
                  <a:pt x="28662" y="27430"/>
                </a:lnTo>
                <a:cubicBezTo>
                  <a:pt x="29235" y="26857"/>
                  <a:pt x="29235" y="25937"/>
                  <a:pt x="28662" y="25373"/>
                </a:cubicBezTo>
                <a:lnTo>
                  <a:pt x="27404" y="24114"/>
                </a:lnTo>
                <a:cubicBezTo>
                  <a:pt x="27022" y="23732"/>
                  <a:pt x="26961" y="23160"/>
                  <a:pt x="27230" y="22700"/>
                </a:cubicBezTo>
                <a:cubicBezTo>
                  <a:pt x="27829" y="21693"/>
                  <a:pt x="28298" y="20599"/>
                  <a:pt x="28602" y="19436"/>
                </a:cubicBezTo>
                <a:cubicBezTo>
                  <a:pt x="28732" y="18924"/>
                  <a:pt x="29183" y="18568"/>
                  <a:pt x="29713" y="18568"/>
                </a:cubicBezTo>
                <a:lnTo>
                  <a:pt x="31397" y="18568"/>
                </a:lnTo>
                <a:cubicBezTo>
                  <a:pt x="32213" y="18533"/>
                  <a:pt x="32864" y="17882"/>
                  <a:pt x="32864" y="17075"/>
                </a:cubicBezTo>
                <a:lnTo>
                  <a:pt x="32864" y="15538"/>
                </a:lnTo>
                <a:cubicBezTo>
                  <a:pt x="32864" y="14740"/>
                  <a:pt x="32213" y="14080"/>
                  <a:pt x="31397" y="14080"/>
                </a:cubicBezTo>
                <a:lnTo>
                  <a:pt x="29773" y="14080"/>
                </a:lnTo>
                <a:cubicBezTo>
                  <a:pt x="29244" y="14080"/>
                  <a:pt x="28775" y="13707"/>
                  <a:pt x="28654" y="13186"/>
                </a:cubicBezTo>
                <a:cubicBezTo>
                  <a:pt x="28359" y="11971"/>
                  <a:pt x="27898" y="10834"/>
                  <a:pt x="27273" y="9792"/>
                </a:cubicBezTo>
                <a:cubicBezTo>
                  <a:pt x="27004" y="9332"/>
                  <a:pt x="27083" y="8759"/>
                  <a:pt x="27447" y="8394"/>
                </a:cubicBezTo>
                <a:lnTo>
                  <a:pt x="28506" y="7335"/>
                </a:lnTo>
                <a:cubicBezTo>
                  <a:pt x="29079" y="6763"/>
                  <a:pt x="29079" y="5842"/>
                  <a:pt x="28506" y="5278"/>
                </a:cubicBezTo>
                <a:lnTo>
                  <a:pt x="27421" y="4193"/>
                </a:lnTo>
                <a:cubicBezTo>
                  <a:pt x="27130" y="3907"/>
                  <a:pt x="26755" y="3764"/>
                  <a:pt x="26382" y="3764"/>
                </a:cubicBezTo>
                <a:cubicBezTo>
                  <a:pt x="26008" y="3764"/>
                  <a:pt x="25637" y="3907"/>
                  <a:pt x="25355" y="4193"/>
                </a:cubicBezTo>
                <a:lnTo>
                  <a:pt x="24340" y="5209"/>
                </a:lnTo>
                <a:cubicBezTo>
                  <a:pt x="24115" y="5433"/>
                  <a:pt x="23819" y="5550"/>
                  <a:pt x="23522" y="5550"/>
                </a:cubicBezTo>
                <a:cubicBezTo>
                  <a:pt x="23312" y="5550"/>
                  <a:pt x="23102" y="5492"/>
                  <a:pt x="22916" y="5374"/>
                </a:cubicBezTo>
                <a:cubicBezTo>
                  <a:pt x="21840" y="4723"/>
                  <a:pt x="20668" y="4228"/>
                  <a:pt x="19409" y="3907"/>
                </a:cubicBezTo>
                <a:cubicBezTo>
                  <a:pt x="18897" y="3777"/>
                  <a:pt x="18541" y="3325"/>
                  <a:pt x="18541" y="2796"/>
                </a:cubicBezTo>
                <a:lnTo>
                  <a:pt x="18541" y="1468"/>
                </a:lnTo>
                <a:cubicBezTo>
                  <a:pt x="18541" y="669"/>
                  <a:pt x="17890" y="1"/>
                  <a:pt x="1707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0"/>
          <p:cNvSpPr/>
          <p:nvPr/>
        </p:nvSpPr>
        <p:spPr>
          <a:xfrm>
            <a:off x="8010185" y="2181530"/>
            <a:ext cx="719583" cy="713534"/>
          </a:xfrm>
          <a:custGeom>
            <a:avLst/>
            <a:gdLst/>
            <a:ahLst/>
            <a:cxnLst/>
            <a:rect l="l" t="t" r="r" b="b"/>
            <a:pathLst>
              <a:path w="21172" h="20994" extrusionOk="0">
                <a:moveTo>
                  <a:pt x="10557" y="5287"/>
                </a:moveTo>
                <a:cubicBezTo>
                  <a:pt x="10729" y="5287"/>
                  <a:pt x="10902" y="5296"/>
                  <a:pt x="11076" y="5315"/>
                </a:cubicBezTo>
                <a:cubicBezTo>
                  <a:pt x="14279" y="5662"/>
                  <a:pt x="16345" y="8822"/>
                  <a:pt x="15373" y="11877"/>
                </a:cubicBezTo>
                <a:cubicBezTo>
                  <a:pt x="14714" y="13983"/>
                  <a:pt x="12722" y="15412"/>
                  <a:pt x="10550" y="15412"/>
                </a:cubicBezTo>
                <a:cubicBezTo>
                  <a:pt x="10376" y="15412"/>
                  <a:pt x="10201" y="15403"/>
                  <a:pt x="10026" y="15384"/>
                </a:cubicBezTo>
                <a:cubicBezTo>
                  <a:pt x="6823" y="15037"/>
                  <a:pt x="4766" y="11877"/>
                  <a:pt x="5729" y="8822"/>
                </a:cubicBezTo>
                <a:cubicBezTo>
                  <a:pt x="6397" y="6723"/>
                  <a:pt x="8390" y="5287"/>
                  <a:pt x="10557" y="5287"/>
                </a:cubicBezTo>
                <a:close/>
                <a:moveTo>
                  <a:pt x="12003" y="0"/>
                </a:moveTo>
                <a:cubicBezTo>
                  <a:pt x="11564" y="0"/>
                  <a:pt x="11175" y="302"/>
                  <a:pt x="11076" y="749"/>
                </a:cubicBezTo>
                <a:lnTo>
                  <a:pt x="10903" y="1582"/>
                </a:lnTo>
                <a:cubicBezTo>
                  <a:pt x="10842" y="1921"/>
                  <a:pt x="10547" y="2155"/>
                  <a:pt x="10199" y="2181"/>
                </a:cubicBezTo>
                <a:cubicBezTo>
                  <a:pt x="9366" y="2216"/>
                  <a:pt x="8542" y="2372"/>
                  <a:pt x="7769" y="2659"/>
                </a:cubicBezTo>
                <a:cubicBezTo>
                  <a:pt x="7686" y="2690"/>
                  <a:pt x="7599" y="2705"/>
                  <a:pt x="7513" y="2705"/>
                </a:cubicBezTo>
                <a:cubicBezTo>
                  <a:pt x="7267" y="2705"/>
                  <a:pt x="7027" y="2582"/>
                  <a:pt x="6892" y="2364"/>
                </a:cubicBezTo>
                <a:lnTo>
                  <a:pt x="6450" y="1678"/>
                </a:lnTo>
                <a:cubicBezTo>
                  <a:pt x="6268" y="1403"/>
                  <a:pt x="5969" y="1257"/>
                  <a:pt x="5664" y="1257"/>
                </a:cubicBezTo>
                <a:cubicBezTo>
                  <a:pt x="5487" y="1257"/>
                  <a:pt x="5307" y="1307"/>
                  <a:pt x="5148" y="1409"/>
                </a:cubicBezTo>
                <a:lnTo>
                  <a:pt x="4323" y="1956"/>
                </a:lnTo>
                <a:cubicBezTo>
                  <a:pt x="3889" y="2233"/>
                  <a:pt x="3767" y="2824"/>
                  <a:pt x="4045" y="3258"/>
                </a:cubicBezTo>
                <a:lnTo>
                  <a:pt x="4852" y="4482"/>
                </a:lnTo>
                <a:cubicBezTo>
                  <a:pt x="4132" y="5176"/>
                  <a:pt x="3542" y="6009"/>
                  <a:pt x="3116" y="6947"/>
                </a:cubicBezTo>
                <a:cubicBezTo>
                  <a:pt x="2998" y="7213"/>
                  <a:pt x="2728" y="7379"/>
                  <a:pt x="2441" y="7379"/>
                </a:cubicBezTo>
                <a:cubicBezTo>
                  <a:pt x="2392" y="7379"/>
                  <a:pt x="2342" y="7374"/>
                  <a:pt x="2292" y="7363"/>
                </a:cubicBezTo>
                <a:lnTo>
                  <a:pt x="1432" y="7190"/>
                </a:lnTo>
                <a:cubicBezTo>
                  <a:pt x="1367" y="7177"/>
                  <a:pt x="1303" y="7170"/>
                  <a:pt x="1239" y="7170"/>
                </a:cubicBezTo>
                <a:cubicBezTo>
                  <a:pt x="801" y="7170"/>
                  <a:pt x="411" y="7472"/>
                  <a:pt x="313" y="7919"/>
                </a:cubicBezTo>
                <a:lnTo>
                  <a:pt x="113" y="8882"/>
                </a:lnTo>
                <a:cubicBezTo>
                  <a:pt x="0" y="9395"/>
                  <a:pt x="330" y="9898"/>
                  <a:pt x="833" y="10002"/>
                </a:cubicBezTo>
                <a:lnTo>
                  <a:pt x="1788" y="10202"/>
                </a:lnTo>
                <a:cubicBezTo>
                  <a:pt x="2118" y="10263"/>
                  <a:pt x="2353" y="10549"/>
                  <a:pt x="2379" y="10879"/>
                </a:cubicBezTo>
                <a:cubicBezTo>
                  <a:pt x="2431" y="11686"/>
                  <a:pt x="2604" y="12467"/>
                  <a:pt x="2873" y="13205"/>
                </a:cubicBezTo>
                <a:cubicBezTo>
                  <a:pt x="2995" y="13526"/>
                  <a:pt x="2873" y="13900"/>
                  <a:pt x="2587" y="14091"/>
                </a:cubicBezTo>
                <a:lnTo>
                  <a:pt x="1762" y="14637"/>
                </a:lnTo>
                <a:cubicBezTo>
                  <a:pt x="1328" y="14915"/>
                  <a:pt x="1207" y="15505"/>
                  <a:pt x="1484" y="15940"/>
                </a:cubicBezTo>
                <a:lnTo>
                  <a:pt x="2031" y="16764"/>
                </a:lnTo>
                <a:cubicBezTo>
                  <a:pt x="2207" y="17039"/>
                  <a:pt x="2508" y="17185"/>
                  <a:pt x="2815" y="17185"/>
                </a:cubicBezTo>
                <a:cubicBezTo>
                  <a:pt x="2993" y="17185"/>
                  <a:pt x="3174" y="17135"/>
                  <a:pt x="3333" y="17033"/>
                </a:cubicBezTo>
                <a:lnTo>
                  <a:pt x="4253" y="16426"/>
                </a:lnTo>
                <a:cubicBezTo>
                  <a:pt x="4378" y="16346"/>
                  <a:pt x="4518" y="16308"/>
                  <a:pt x="4656" y="16308"/>
                </a:cubicBezTo>
                <a:cubicBezTo>
                  <a:pt x="4836" y="16308"/>
                  <a:pt x="5014" y="16372"/>
                  <a:pt x="5156" y="16495"/>
                </a:cubicBezTo>
                <a:cubicBezTo>
                  <a:pt x="5729" y="16990"/>
                  <a:pt x="6371" y="17415"/>
                  <a:pt x="7075" y="17745"/>
                </a:cubicBezTo>
                <a:cubicBezTo>
                  <a:pt x="7387" y="17901"/>
                  <a:pt x="7561" y="18240"/>
                  <a:pt x="7491" y="18570"/>
                </a:cubicBezTo>
                <a:lnTo>
                  <a:pt x="7257" y="19646"/>
                </a:lnTo>
                <a:cubicBezTo>
                  <a:pt x="7153" y="20158"/>
                  <a:pt x="7474" y="20653"/>
                  <a:pt x="7986" y="20766"/>
                </a:cubicBezTo>
                <a:lnTo>
                  <a:pt x="8950" y="20974"/>
                </a:lnTo>
                <a:cubicBezTo>
                  <a:pt x="9014" y="20987"/>
                  <a:pt x="9079" y="20994"/>
                  <a:pt x="9143" y="20994"/>
                </a:cubicBezTo>
                <a:cubicBezTo>
                  <a:pt x="9583" y="20994"/>
                  <a:pt x="9978" y="20692"/>
                  <a:pt x="10069" y="20245"/>
                </a:cubicBezTo>
                <a:lnTo>
                  <a:pt x="10312" y="19108"/>
                </a:lnTo>
                <a:cubicBezTo>
                  <a:pt x="10373" y="18778"/>
                  <a:pt x="10660" y="18526"/>
                  <a:pt x="10989" y="18518"/>
                </a:cubicBezTo>
                <a:cubicBezTo>
                  <a:pt x="11753" y="18474"/>
                  <a:pt x="12500" y="18327"/>
                  <a:pt x="13203" y="18075"/>
                </a:cubicBezTo>
                <a:cubicBezTo>
                  <a:pt x="13285" y="18047"/>
                  <a:pt x="13369" y="18033"/>
                  <a:pt x="13452" y="18033"/>
                </a:cubicBezTo>
                <a:cubicBezTo>
                  <a:pt x="13700" y="18033"/>
                  <a:pt x="13934" y="18155"/>
                  <a:pt x="14071" y="18370"/>
                </a:cubicBezTo>
                <a:lnTo>
                  <a:pt x="14696" y="19325"/>
                </a:lnTo>
                <a:cubicBezTo>
                  <a:pt x="14872" y="19599"/>
                  <a:pt x="15172" y="19745"/>
                  <a:pt x="15479" y="19745"/>
                </a:cubicBezTo>
                <a:cubicBezTo>
                  <a:pt x="15658" y="19745"/>
                  <a:pt x="15838" y="19696"/>
                  <a:pt x="15998" y="19594"/>
                </a:cubicBezTo>
                <a:lnTo>
                  <a:pt x="16822" y="19047"/>
                </a:lnTo>
                <a:cubicBezTo>
                  <a:pt x="17257" y="18769"/>
                  <a:pt x="17369" y="18179"/>
                  <a:pt x="17092" y="17745"/>
                </a:cubicBezTo>
                <a:lnTo>
                  <a:pt x="16458" y="16790"/>
                </a:lnTo>
                <a:cubicBezTo>
                  <a:pt x="16276" y="16512"/>
                  <a:pt x="16310" y="16130"/>
                  <a:pt x="16536" y="15879"/>
                </a:cubicBezTo>
                <a:cubicBezTo>
                  <a:pt x="17048" y="15332"/>
                  <a:pt x="17482" y="14690"/>
                  <a:pt x="17829" y="13995"/>
                </a:cubicBezTo>
                <a:cubicBezTo>
                  <a:pt x="17954" y="13738"/>
                  <a:pt x="18216" y="13580"/>
                  <a:pt x="18494" y="13580"/>
                </a:cubicBezTo>
                <a:cubicBezTo>
                  <a:pt x="18544" y="13580"/>
                  <a:pt x="18595" y="13585"/>
                  <a:pt x="18645" y="13596"/>
                </a:cubicBezTo>
                <a:lnTo>
                  <a:pt x="19704" y="13813"/>
                </a:lnTo>
                <a:cubicBezTo>
                  <a:pt x="19770" y="13824"/>
                  <a:pt x="19835" y="13830"/>
                  <a:pt x="19899" y="13830"/>
                </a:cubicBezTo>
                <a:cubicBezTo>
                  <a:pt x="20372" y="13830"/>
                  <a:pt x="20767" y="13527"/>
                  <a:pt x="20859" y="13075"/>
                </a:cubicBezTo>
                <a:lnTo>
                  <a:pt x="21058" y="12103"/>
                </a:lnTo>
                <a:cubicBezTo>
                  <a:pt x="21171" y="11599"/>
                  <a:pt x="20841" y="11096"/>
                  <a:pt x="20338" y="10992"/>
                </a:cubicBezTo>
                <a:lnTo>
                  <a:pt x="19314" y="10775"/>
                </a:lnTo>
                <a:cubicBezTo>
                  <a:pt x="18975" y="10705"/>
                  <a:pt x="18741" y="10419"/>
                  <a:pt x="18732" y="10063"/>
                </a:cubicBezTo>
                <a:cubicBezTo>
                  <a:pt x="18706" y="9264"/>
                  <a:pt x="18559" y="8483"/>
                  <a:pt x="18307" y="7745"/>
                </a:cubicBezTo>
                <a:cubicBezTo>
                  <a:pt x="18194" y="7424"/>
                  <a:pt x="18315" y="7068"/>
                  <a:pt x="18593" y="6886"/>
                </a:cubicBezTo>
                <a:lnTo>
                  <a:pt x="19401" y="6357"/>
                </a:lnTo>
                <a:cubicBezTo>
                  <a:pt x="19835" y="6079"/>
                  <a:pt x="19956" y="5488"/>
                  <a:pt x="19670" y="5054"/>
                </a:cubicBezTo>
                <a:lnTo>
                  <a:pt x="19131" y="4230"/>
                </a:lnTo>
                <a:cubicBezTo>
                  <a:pt x="18950" y="3955"/>
                  <a:pt x="18650" y="3806"/>
                  <a:pt x="18345" y="3806"/>
                </a:cubicBezTo>
                <a:cubicBezTo>
                  <a:pt x="18168" y="3806"/>
                  <a:pt x="17989" y="3856"/>
                  <a:pt x="17829" y="3961"/>
                </a:cubicBezTo>
                <a:lnTo>
                  <a:pt x="17057" y="4473"/>
                </a:lnTo>
                <a:cubicBezTo>
                  <a:pt x="16930" y="4551"/>
                  <a:pt x="16789" y="4590"/>
                  <a:pt x="16650" y="4590"/>
                </a:cubicBezTo>
                <a:cubicBezTo>
                  <a:pt x="16467" y="4590"/>
                  <a:pt x="16285" y="4523"/>
                  <a:pt x="16137" y="4395"/>
                </a:cubicBezTo>
                <a:cubicBezTo>
                  <a:pt x="15546" y="3839"/>
                  <a:pt x="14869" y="3370"/>
                  <a:pt x="14114" y="3006"/>
                </a:cubicBezTo>
                <a:cubicBezTo>
                  <a:pt x="13810" y="2850"/>
                  <a:pt x="13637" y="2520"/>
                  <a:pt x="13715" y="2181"/>
                </a:cubicBezTo>
                <a:lnTo>
                  <a:pt x="13889" y="1348"/>
                </a:lnTo>
                <a:cubicBezTo>
                  <a:pt x="14001" y="836"/>
                  <a:pt x="13672" y="332"/>
                  <a:pt x="13159" y="228"/>
                </a:cubicBezTo>
                <a:lnTo>
                  <a:pt x="12196" y="20"/>
                </a:lnTo>
                <a:cubicBezTo>
                  <a:pt x="12131" y="7"/>
                  <a:pt x="12066" y="0"/>
                  <a:pt x="120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0"/>
          <p:cNvSpPr/>
          <p:nvPr/>
        </p:nvSpPr>
        <p:spPr>
          <a:xfrm>
            <a:off x="7169901" y="931488"/>
            <a:ext cx="623977" cy="405403"/>
          </a:xfrm>
          <a:custGeom>
            <a:avLst/>
            <a:gdLst/>
            <a:ahLst/>
            <a:cxnLst/>
            <a:rect l="l" t="t" r="r" b="b"/>
            <a:pathLst>
              <a:path w="18359" h="11928" fill="none" extrusionOk="0">
                <a:moveTo>
                  <a:pt x="16423" y="5669"/>
                </a:moveTo>
                <a:cubicBezTo>
                  <a:pt x="16527" y="5296"/>
                  <a:pt x="16580" y="4905"/>
                  <a:pt x="16580" y="4506"/>
                </a:cubicBezTo>
                <a:cubicBezTo>
                  <a:pt x="16580" y="2023"/>
                  <a:pt x="14557" y="1"/>
                  <a:pt x="12074" y="1"/>
                </a:cubicBezTo>
                <a:cubicBezTo>
                  <a:pt x="10252" y="1"/>
                  <a:pt x="8680" y="1086"/>
                  <a:pt x="7977" y="2648"/>
                </a:cubicBezTo>
                <a:cubicBezTo>
                  <a:pt x="7387" y="2240"/>
                  <a:pt x="6675" y="1989"/>
                  <a:pt x="5894" y="1989"/>
                </a:cubicBezTo>
                <a:cubicBezTo>
                  <a:pt x="3924" y="1989"/>
                  <a:pt x="2318" y="3569"/>
                  <a:pt x="2292" y="5522"/>
                </a:cubicBezTo>
                <a:cubicBezTo>
                  <a:pt x="964" y="5938"/>
                  <a:pt x="0" y="7188"/>
                  <a:pt x="0" y="8647"/>
                </a:cubicBezTo>
                <a:cubicBezTo>
                  <a:pt x="0" y="10461"/>
                  <a:pt x="1467" y="11928"/>
                  <a:pt x="3273" y="11928"/>
                </a:cubicBezTo>
                <a:lnTo>
                  <a:pt x="15069" y="11928"/>
                </a:lnTo>
                <a:cubicBezTo>
                  <a:pt x="16883" y="11928"/>
                  <a:pt x="18350" y="10461"/>
                  <a:pt x="18350" y="8647"/>
                </a:cubicBezTo>
                <a:cubicBezTo>
                  <a:pt x="18359" y="7318"/>
                  <a:pt x="17569" y="6181"/>
                  <a:pt x="16423" y="5669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miter lim="868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98;p20"/>
          <p:cNvGrpSpPr/>
          <p:nvPr/>
        </p:nvGrpSpPr>
        <p:grpSpPr>
          <a:xfrm>
            <a:off x="5219863" y="2093631"/>
            <a:ext cx="2538390" cy="2056394"/>
            <a:chOff x="3780013" y="1888393"/>
            <a:chExt cx="2538390" cy="2056394"/>
          </a:xfrm>
        </p:grpSpPr>
        <p:sp>
          <p:nvSpPr>
            <p:cNvPr id="99" name="Google Shape;99;p20"/>
            <p:cNvSpPr/>
            <p:nvPr/>
          </p:nvSpPr>
          <p:spPr>
            <a:xfrm>
              <a:off x="3780013" y="1888393"/>
              <a:ext cx="2538390" cy="1625894"/>
            </a:xfrm>
            <a:custGeom>
              <a:avLst/>
              <a:gdLst/>
              <a:ahLst/>
              <a:cxnLst/>
              <a:rect l="l" t="t" r="r" b="b"/>
              <a:pathLst>
                <a:path w="74686" h="47838" extrusionOk="0">
                  <a:moveTo>
                    <a:pt x="348" y="1"/>
                  </a:moveTo>
                  <a:cubicBezTo>
                    <a:pt x="165" y="1"/>
                    <a:pt x="1" y="157"/>
                    <a:pt x="1" y="348"/>
                  </a:cubicBezTo>
                  <a:lnTo>
                    <a:pt x="1" y="47838"/>
                  </a:lnTo>
                  <a:lnTo>
                    <a:pt x="74685" y="47838"/>
                  </a:lnTo>
                  <a:lnTo>
                    <a:pt x="74685" y="348"/>
                  </a:lnTo>
                  <a:cubicBezTo>
                    <a:pt x="74685" y="166"/>
                    <a:pt x="74529" y="1"/>
                    <a:pt x="743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0"/>
            <p:cNvSpPr/>
            <p:nvPr/>
          </p:nvSpPr>
          <p:spPr>
            <a:xfrm>
              <a:off x="3897715" y="1988693"/>
              <a:ext cx="2303265" cy="1399911"/>
            </a:xfrm>
            <a:custGeom>
              <a:avLst/>
              <a:gdLst/>
              <a:ahLst/>
              <a:cxnLst/>
              <a:rect l="l" t="t" r="r" b="b"/>
              <a:pathLst>
                <a:path w="67768" h="41189" extrusionOk="0">
                  <a:moveTo>
                    <a:pt x="348" y="1"/>
                  </a:moveTo>
                  <a:cubicBezTo>
                    <a:pt x="166" y="1"/>
                    <a:pt x="1" y="157"/>
                    <a:pt x="1" y="348"/>
                  </a:cubicBezTo>
                  <a:lnTo>
                    <a:pt x="1" y="40842"/>
                  </a:lnTo>
                  <a:cubicBezTo>
                    <a:pt x="1" y="41024"/>
                    <a:pt x="149" y="41189"/>
                    <a:pt x="348" y="41189"/>
                  </a:cubicBezTo>
                  <a:lnTo>
                    <a:pt x="67420" y="41189"/>
                  </a:lnTo>
                  <a:cubicBezTo>
                    <a:pt x="67620" y="41189"/>
                    <a:pt x="67768" y="41024"/>
                    <a:pt x="67768" y="40833"/>
                  </a:cubicBezTo>
                  <a:lnTo>
                    <a:pt x="67768" y="348"/>
                  </a:lnTo>
                  <a:cubicBezTo>
                    <a:pt x="67768" y="166"/>
                    <a:pt x="67620" y="1"/>
                    <a:pt x="674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0"/>
            <p:cNvSpPr/>
            <p:nvPr/>
          </p:nvSpPr>
          <p:spPr>
            <a:xfrm>
              <a:off x="3897443" y="1988693"/>
              <a:ext cx="2219180" cy="1399911"/>
            </a:xfrm>
            <a:custGeom>
              <a:avLst/>
              <a:gdLst/>
              <a:ahLst/>
              <a:cxnLst/>
              <a:rect l="l" t="t" r="r" b="b"/>
              <a:pathLst>
                <a:path w="65294" h="41189" extrusionOk="0">
                  <a:moveTo>
                    <a:pt x="938" y="1"/>
                  </a:moveTo>
                  <a:cubicBezTo>
                    <a:pt x="417" y="1"/>
                    <a:pt x="0" y="426"/>
                    <a:pt x="0" y="947"/>
                  </a:cubicBezTo>
                  <a:lnTo>
                    <a:pt x="0" y="40243"/>
                  </a:lnTo>
                  <a:cubicBezTo>
                    <a:pt x="0" y="40763"/>
                    <a:pt x="417" y="41189"/>
                    <a:pt x="938" y="41189"/>
                  </a:cubicBezTo>
                  <a:lnTo>
                    <a:pt x="15061" y="41189"/>
                  </a:lnTo>
                  <a:lnTo>
                    <a:pt x="652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0"/>
            <p:cNvSpPr/>
            <p:nvPr/>
          </p:nvSpPr>
          <p:spPr>
            <a:xfrm>
              <a:off x="5033303" y="1920852"/>
              <a:ext cx="32492" cy="32492"/>
            </a:xfrm>
            <a:custGeom>
              <a:avLst/>
              <a:gdLst/>
              <a:ahLst/>
              <a:cxnLst/>
              <a:rect l="l" t="t" r="r" b="b"/>
              <a:pathLst>
                <a:path w="956" h="956" extrusionOk="0">
                  <a:moveTo>
                    <a:pt x="478" y="0"/>
                  </a:moveTo>
                  <a:cubicBezTo>
                    <a:pt x="217" y="0"/>
                    <a:pt x="0" y="217"/>
                    <a:pt x="0" y="478"/>
                  </a:cubicBezTo>
                  <a:cubicBezTo>
                    <a:pt x="0" y="738"/>
                    <a:pt x="217" y="955"/>
                    <a:pt x="478" y="955"/>
                  </a:cubicBezTo>
                  <a:cubicBezTo>
                    <a:pt x="738" y="955"/>
                    <a:pt x="955" y="738"/>
                    <a:pt x="955" y="478"/>
                  </a:cubicBezTo>
                  <a:cubicBezTo>
                    <a:pt x="955" y="217"/>
                    <a:pt x="738" y="0"/>
                    <a:pt x="4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0"/>
            <p:cNvSpPr/>
            <p:nvPr/>
          </p:nvSpPr>
          <p:spPr>
            <a:xfrm>
              <a:off x="4113100" y="2170157"/>
              <a:ext cx="839661" cy="42790"/>
            </a:xfrm>
            <a:custGeom>
              <a:avLst/>
              <a:gdLst/>
              <a:ahLst/>
              <a:cxnLst/>
              <a:rect l="l" t="t" r="r" b="b"/>
              <a:pathLst>
                <a:path w="24705" h="1259" extrusionOk="0">
                  <a:moveTo>
                    <a:pt x="1" y="0"/>
                  </a:moveTo>
                  <a:lnTo>
                    <a:pt x="1" y="1259"/>
                  </a:lnTo>
                  <a:lnTo>
                    <a:pt x="24705" y="1259"/>
                  </a:lnTo>
                  <a:lnTo>
                    <a:pt x="247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0"/>
            <p:cNvSpPr/>
            <p:nvPr/>
          </p:nvSpPr>
          <p:spPr>
            <a:xfrm>
              <a:off x="4113100" y="2397607"/>
              <a:ext cx="839661" cy="42824"/>
            </a:xfrm>
            <a:custGeom>
              <a:avLst/>
              <a:gdLst/>
              <a:ahLst/>
              <a:cxnLst/>
              <a:rect l="l" t="t" r="r" b="b"/>
              <a:pathLst>
                <a:path w="24705" h="1260" extrusionOk="0">
                  <a:moveTo>
                    <a:pt x="1" y="1"/>
                  </a:moveTo>
                  <a:lnTo>
                    <a:pt x="1" y="1259"/>
                  </a:lnTo>
                  <a:lnTo>
                    <a:pt x="24705" y="1259"/>
                  </a:lnTo>
                  <a:lnTo>
                    <a:pt x="247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0"/>
            <p:cNvSpPr/>
            <p:nvPr/>
          </p:nvSpPr>
          <p:spPr>
            <a:xfrm>
              <a:off x="4113100" y="2246257"/>
              <a:ext cx="489760" cy="42824"/>
            </a:xfrm>
            <a:custGeom>
              <a:avLst/>
              <a:gdLst/>
              <a:ahLst/>
              <a:cxnLst/>
              <a:rect l="l" t="t" r="r" b="b"/>
              <a:pathLst>
                <a:path w="14410" h="1260" extrusionOk="0">
                  <a:moveTo>
                    <a:pt x="1" y="1"/>
                  </a:moveTo>
                  <a:lnTo>
                    <a:pt x="1" y="1259"/>
                  </a:lnTo>
                  <a:lnTo>
                    <a:pt x="14410" y="1259"/>
                  </a:lnTo>
                  <a:lnTo>
                    <a:pt x="144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0"/>
            <p:cNvSpPr/>
            <p:nvPr/>
          </p:nvSpPr>
          <p:spPr>
            <a:xfrm>
              <a:off x="4113100" y="2322085"/>
              <a:ext cx="939958" cy="42824"/>
            </a:xfrm>
            <a:custGeom>
              <a:avLst/>
              <a:gdLst/>
              <a:ahLst/>
              <a:cxnLst/>
              <a:rect l="l" t="t" r="r" b="b"/>
              <a:pathLst>
                <a:path w="27656" h="1260" extrusionOk="0">
                  <a:moveTo>
                    <a:pt x="1" y="1"/>
                  </a:moveTo>
                  <a:lnTo>
                    <a:pt x="1" y="1259"/>
                  </a:lnTo>
                  <a:lnTo>
                    <a:pt x="27656" y="1259"/>
                  </a:lnTo>
                  <a:lnTo>
                    <a:pt x="276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0"/>
            <p:cNvSpPr/>
            <p:nvPr/>
          </p:nvSpPr>
          <p:spPr>
            <a:xfrm>
              <a:off x="5068685" y="2322085"/>
              <a:ext cx="151992" cy="42824"/>
            </a:xfrm>
            <a:custGeom>
              <a:avLst/>
              <a:gdLst/>
              <a:ahLst/>
              <a:cxnLst/>
              <a:rect l="l" t="t" r="r" b="b"/>
              <a:pathLst>
                <a:path w="4472" h="1260" extrusionOk="0">
                  <a:moveTo>
                    <a:pt x="1" y="1"/>
                  </a:moveTo>
                  <a:lnTo>
                    <a:pt x="1" y="1259"/>
                  </a:lnTo>
                  <a:lnTo>
                    <a:pt x="4471" y="1259"/>
                  </a:lnTo>
                  <a:lnTo>
                    <a:pt x="44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0"/>
            <p:cNvSpPr/>
            <p:nvPr/>
          </p:nvSpPr>
          <p:spPr>
            <a:xfrm>
              <a:off x="5244541" y="2322085"/>
              <a:ext cx="82352" cy="42824"/>
            </a:xfrm>
            <a:custGeom>
              <a:avLst/>
              <a:gdLst/>
              <a:ahLst/>
              <a:cxnLst/>
              <a:rect l="l" t="t" r="r" b="b"/>
              <a:pathLst>
                <a:path w="2423" h="1260" extrusionOk="0">
                  <a:moveTo>
                    <a:pt x="0" y="1"/>
                  </a:moveTo>
                  <a:lnTo>
                    <a:pt x="0" y="1259"/>
                  </a:lnTo>
                  <a:lnTo>
                    <a:pt x="2422" y="1259"/>
                  </a:lnTo>
                  <a:lnTo>
                    <a:pt x="24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0"/>
            <p:cNvSpPr/>
            <p:nvPr/>
          </p:nvSpPr>
          <p:spPr>
            <a:xfrm>
              <a:off x="4113100" y="2473740"/>
              <a:ext cx="535779" cy="42790"/>
            </a:xfrm>
            <a:custGeom>
              <a:avLst/>
              <a:gdLst/>
              <a:ahLst/>
              <a:cxnLst/>
              <a:rect l="l" t="t" r="r" b="b"/>
              <a:pathLst>
                <a:path w="15764" h="1259" extrusionOk="0">
                  <a:moveTo>
                    <a:pt x="1" y="0"/>
                  </a:moveTo>
                  <a:lnTo>
                    <a:pt x="1" y="1259"/>
                  </a:lnTo>
                  <a:lnTo>
                    <a:pt x="15764" y="1259"/>
                  </a:lnTo>
                  <a:lnTo>
                    <a:pt x="15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0"/>
            <p:cNvSpPr/>
            <p:nvPr/>
          </p:nvSpPr>
          <p:spPr>
            <a:xfrm>
              <a:off x="4657425" y="2473740"/>
              <a:ext cx="86770" cy="42790"/>
            </a:xfrm>
            <a:custGeom>
              <a:avLst/>
              <a:gdLst/>
              <a:ahLst/>
              <a:cxnLst/>
              <a:rect l="l" t="t" r="r" b="b"/>
              <a:pathLst>
                <a:path w="2553" h="1259" extrusionOk="0">
                  <a:moveTo>
                    <a:pt x="1" y="0"/>
                  </a:moveTo>
                  <a:lnTo>
                    <a:pt x="1" y="1259"/>
                  </a:lnTo>
                  <a:lnTo>
                    <a:pt x="2553" y="1259"/>
                  </a:lnTo>
                  <a:lnTo>
                    <a:pt x="25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0"/>
            <p:cNvSpPr/>
            <p:nvPr/>
          </p:nvSpPr>
          <p:spPr>
            <a:xfrm>
              <a:off x="4757724" y="2473740"/>
              <a:ext cx="46971" cy="42790"/>
            </a:xfrm>
            <a:custGeom>
              <a:avLst/>
              <a:gdLst/>
              <a:ahLst/>
              <a:cxnLst/>
              <a:rect l="l" t="t" r="r" b="b"/>
              <a:pathLst>
                <a:path w="1382" h="1259" extrusionOk="0">
                  <a:moveTo>
                    <a:pt x="1" y="0"/>
                  </a:moveTo>
                  <a:lnTo>
                    <a:pt x="1" y="1259"/>
                  </a:lnTo>
                  <a:lnTo>
                    <a:pt x="1381" y="1259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0"/>
            <p:cNvSpPr/>
            <p:nvPr/>
          </p:nvSpPr>
          <p:spPr>
            <a:xfrm>
              <a:off x="4110755" y="3060821"/>
              <a:ext cx="308607" cy="42824"/>
            </a:xfrm>
            <a:custGeom>
              <a:avLst/>
              <a:gdLst/>
              <a:ahLst/>
              <a:cxnLst/>
              <a:rect l="l" t="t" r="r" b="b"/>
              <a:pathLst>
                <a:path w="9080" h="1260" extrusionOk="0">
                  <a:moveTo>
                    <a:pt x="0" y="1"/>
                  </a:moveTo>
                  <a:lnTo>
                    <a:pt x="0" y="1260"/>
                  </a:lnTo>
                  <a:lnTo>
                    <a:pt x="9080" y="1260"/>
                  </a:lnTo>
                  <a:lnTo>
                    <a:pt x="90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0"/>
            <p:cNvSpPr/>
            <p:nvPr/>
          </p:nvSpPr>
          <p:spPr>
            <a:xfrm>
              <a:off x="4110755" y="3136649"/>
              <a:ext cx="179998" cy="42824"/>
            </a:xfrm>
            <a:custGeom>
              <a:avLst/>
              <a:gdLst/>
              <a:ahLst/>
              <a:cxnLst/>
              <a:rect l="l" t="t" r="r" b="b"/>
              <a:pathLst>
                <a:path w="5296" h="1260" extrusionOk="0">
                  <a:moveTo>
                    <a:pt x="0" y="1"/>
                  </a:moveTo>
                  <a:lnTo>
                    <a:pt x="0" y="1259"/>
                  </a:lnTo>
                  <a:lnTo>
                    <a:pt x="5295" y="1259"/>
                  </a:lnTo>
                  <a:lnTo>
                    <a:pt x="5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0"/>
            <p:cNvSpPr/>
            <p:nvPr/>
          </p:nvSpPr>
          <p:spPr>
            <a:xfrm>
              <a:off x="5480250" y="3064390"/>
              <a:ext cx="576224" cy="42790"/>
            </a:xfrm>
            <a:custGeom>
              <a:avLst/>
              <a:gdLst/>
              <a:ahLst/>
              <a:cxnLst/>
              <a:rect l="l" t="t" r="r" b="b"/>
              <a:pathLst>
                <a:path w="16954" h="1259" extrusionOk="0">
                  <a:moveTo>
                    <a:pt x="1" y="0"/>
                  </a:moveTo>
                  <a:lnTo>
                    <a:pt x="1" y="1259"/>
                  </a:lnTo>
                  <a:lnTo>
                    <a:pt x="16953" y="1259"/>
                  </a:lnTo>
                  <a:lnTo>
                    <a:pt x="169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0"/>
            <p:cNvSpPr/>
            <p:nvPr/>
          </p:nvSpPr>
          <p:spPr>
            <a:xfrm>
              <a:off x="5720413" y="3140490"/>
              <a:ext cx="336068" cy="42824"/>
            </a:xfrm>
            <a:custGeom>
              <a:avLst/>
              <a:gdLst/>
              <a:ahLst/>
              <a:cxnLst/>
              <a:rect l="l" t="t" r="r" b="b"/>
              <a:pathLst>
                <a:path w="9888" h="1260" extrusionOk="0">
                  <a:moveTo>
                    <a:pt x="1" y="1"/>
                  </a:moveTo>
                  <a:lnTo>
                    <a:pt x="1" y="1259"/>
                  </a:lnTo>
                  <a:lnTo>
                    <a:pt x="9887" y="1259"/>
                  </a:lnTo>
                  <a:lnTo>
                    <a:pt x="98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0"/>
            <p:cNvSpPr/>
            <p:nvPr/>
          </p:nvSpPr>
          <p:spPr>
            <a:xfrm>
              <a:off x="5411220" y="3216318"/>
              <a:ext cx="645559" cy="42824"/>
            </a:xfrm>
            <a:custGeom>
              <a:avLst/>
              <a:gdLst/>
              <a:ahLst/>
              <a:cxnLst/>
              <a:rect l="l" t="t" r="r" b="b"/>
              <a:pathLst>
                <a:path w="18994" h="1260" extrusionOk="0">
                  <a:moveTo>
                    <a:pt x="1" y="0"/>
                  </a:moveTo>
                  <a:lnTo>
                    <a:pt x="1" y="1259"/>
                  </a:lnTo>
                  <a:lnTo>
                    <a:pt x="18993" y="1259"/>
                  </a:lnTo>
                  <a:lnTo>
                    <a:pt x="189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0"/>
            <p:cNvSpPr/>
            <p:nvPr/>
          </p:nvSpPr>
          <p:spPr>
            <a:xfrm>
              <a:off x="5296169" y="3216318"/>
              <a:ext cx="104478" cy="42824"/>
            </a:xfrm>
            <a:custGeom>
              <a:avLst/>
              <a:gdLst/>
              <a:ahLst/>
              <a:cxnLst/>
              <a:rect l="l" t="t" r="r" b="b"/>
              <a:pathLst>
                <a:path w="3074" h="1260" extrusionOk="0">
                  <a:moveTo>
                    <a:pt x="0" y="0"/>
                  </a:moveTo>
                  <a:lnTo>
                    <a:pt x="0" y="1259"/>
                  </a:lnTo>
                  <a:lnTo>
                    <a:pt x="3073" y="1259"/>
                  </a:lnTo>
                  <a:lnTo>
                    <a:pt x="30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0"/>
            <p:cNvSpPr/>
            <p:nvPr/>
          </p:nvSpPr>
          <p:spPr>
            <a:xfrm>
              <a:off x="5223298" y="3216318"/>
              <a:ext cx="56385" cy="42824"/>
            </a:xfrm>
            <a:custGeom>
              <a:avLst/>
              <a:gdLst/>
              <a:ahLst/>
              <a:cxnLst/>
              <a:rect l="l" t="t" r="r" b="b"/>
              <a:pathLst>
                <a:path w="1659" h="1260" extrusionOk="0">
                  <a:moveTo>
                    <a:pt x="0" y="0"/>
                  </a:moveTo>
                  <a:lnTo>
                    <a:pt x="0" y="1259"/>
                  </a:lnTo>
                  <a:lnTo>
                    <a:pt x="1658" y="1259"/>
                  </a:lnTo>
                  <a:lnTo>
                    <a:pt x="16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0"/>
            <p:cNvSpPr/>
            <p:nvPr/>
          </p:nvSpPr>
          <p:spPr>
            <a:xfrm>
              <a:off x="4113100" y="2563436"/>
              <a:ext cx="11556" cy="456418"/>
            </a:xfrm>
            <a:custGeom>
              <a:avLst/>
              <a:gdLst/>
              <a:ahLst/>
              <a:cxnLst/>
              <a:rect l="l" t="t" r="r" b="b"/>
              <a:pathLst>
                <a:path w="340" h="13429" extrusionOk="0">
                  <a:moveTo>
                    <a:pt x="1" y="0"/>
                  </a:moveTo>
                  <a:lnTo>
                    <a:pt x="1" y="13428"/>
                  </a:lnTo>
                  <a:lnTo>
                    <a:pt x="339" y="13428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0"/>
            <p:cNvSpPr/>
            <p:nvPr/>
          </p:nvSpPr>
          <p:spPr>
            <a:xfrm>
              <a:off x="3780013" y="3514293"/>
              <a:ext cx="2538390" cy="183532"/>
            </a:xfrm>
            <a:custGeom>
              <a:avLst/>
              <a:gdLst/>
              <a:ahLst/>
              <a:cxnLst/>
              <a:rect l="l" t="t" r="r" b="b"/>
              <a:pathLst>
                <a:path w="74686" h="5400" extrusionOk="0">
                  <a:moveTo>
                    <a:pt x="1" y="1"/>
                  </a:moveTo>
                  <a:lnTo>
                    <a:pt x="1" y="4323"/>
                  </a:lnTo>
                  <a:cubicBezTo>
                    <a:pt x="1" y="4922"/>
                    <a:pt x="478" y="5400"/>
                    <a:pt x="1077" y="5400"/>
                  </a:cubicBezTo>
                  <a:lnTo>
                    <a:pt x="73609" y="5400"/>
                  </a:lnTo>
                  <a:cubicBezTo>
                    <a:pt x="74208" y="5400"/>
                    <a:pt x="74685" y="4914"/>
                    <a:pt x="74685" y="4323"/>
                  </a:cubicBezTo>
                  <a:lnTo>
                    <a:pt x="746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0"/>
            <p:cNvSpPr/>
            <p:nvPr/>
          </p:nvSpPr>
          <p:spPr>
            <a:xfrm>
              <a:off x="4518380" y="3697796"/>
              <a:ext cx="909302" cy="193865"/>
            </a:xfrm>
            <a:custGeom>
              <a:avLst/>
              <a:gdLst/>
              <a:ahLst/>
              <a:cxnLst/>
              <a:rect l="l" t="t" r="r" b="b"/>
              <a:pathLst>
                <a:path w="26754" h="5704" extrusionOk="0">
                  <a:moveTo>
                    <a:pt x="3247" y="1"/>
                  </a:moveTo>
                  <a:lnTo>
                    <a:pt x="1" y="5704"/>
                  </a:lnTo>
                  <a:lnTo>
                    <a:pt x="26753" y="5704"/>
                  </a:lnTo>
                  <a:lnTo>
                    <a:pt x="235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0"/>
            <p:cNvSpPr/>
            <p:nvPr/>
          </p:nvSpPr>
          <p:spPr>
            <a:xfrm>
              <a:off x="4364956" y="3874230"/>
              <a:ext cx="1216413" cy="70558"/>
            </a:xfrm>
            <a:custGeom>
              <a:avLst/>
              <a:gdLst/>
              <a:ahLst/>
              <a:cxnLst/>
              <a:rect l="l" t="t" r="r" b="b"/>
              <a:pathLst>
                <a:path w="35790" h="2076" extrusionOk="0">
                  <a:moveTo>
                    <a:pt x="583" y="0"/>
                  </a:moveTo>
                  <a:cubicBezTo>
                    <a:pt x="261" y="0"/>
                    <a:pt x="1" y="261"/>
                    <a:pt x="1" y="582"/>
                  </a:cubicBezTo>
                  <a:lnTo>
                    <a:pt x="1" y="2075"/>
                  </a:lnTo>
                  <a:lnTo>
                    <a:pt x="35790" y="2075"/>
                  </a:lnTo>
                  <a:lnTo>
                    <a:pt x="35790" y="582"/>
                  </a:lnTo>
                  <a:cubicBezTo>
                    <a:pt x="35790" y="261"/>
                    <a:pt x="35529" y="0"/>
                    <a:pt x="352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0"/>
            <p:cNvSpPr/>
            <p:nvPr/>
          </p:nvSpPr>
          <p:spPr>
            <a:xfrm>
              <a:off x="4573849" y="3697796"/>
              <a:ext cx="798672" cy="96796"/>
            </a:xfrm>
            <a:custGeom>
              <a:avLst/>
              <a:gdLst/>
              <a:ahLst/>
              <a:cxnLst/>
              <a:rect l="l" t="t" r="r" b="b"/>
              <a:pathLst>
                <a:path w="23499" h="2848" extrusionOk="0">
                  <a:moveTo>
                    <a:pt x="1615" y="1"/>
                  </a:moveTo>
                  <a:lnTo>
                    <a:pt x="1" y="2848"/>
                  </a:lnTo>
                  <a:lnTo>
                    <a:pt x="23498" y="2848"/>
                  </a:lnTo>
                  <a:lnTo>
                    <a:pt x="218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124;p20"/>
          <p:cNvGrpSpPr/>
          <p:nvPr/>
        </p:nvGrpSpPr>
        <p:grpSpPr>
          <a:xfrm>
            <a:off x="7522062" y="2456830"/>
            <a:ext cx="811927" cy="753197"/>
            <a:chOff x="4932662" y="2251593"/>
            <a:chExt cx="811927" cy="753197"/>
          </a:xfrm>
        </p:grpSpPr>
        <p:sp>
          <p:nvSpPr>
            <p:cNvPr id="125" name="Google Shape;125;p20"/>
            <p:cNvSpPr/>
            <p:nvPr/>
          </p:nvSpPr>
          <p:spPr>
            <a:xfrm>
              <a:off x="4932662" y="2251593"/>
              <a:ext cx="811927" cy="753197"/>
            </a:xfrm>
            <a:custGeom>
              <a:avLst/>
              <a:gdLst/>
              <a:ahLst/>
              <a:cxnLst/>
              <a:rect l="l" t="t" r="r" b="b"/>
              <a:pathLst>
                <a:path w="23889" h="22161" extrusionOk="0">
                  <a:moveTo>
                    <a:pt x="278" y="0"/>
                  </a:moveTo>
                  <a:cubicBezTo>
                    <a:pt x="130" y="0"/>
                    <a:pt x="0" y="122"/>
                    <a:pt x="0" y="286"/>
                  </a:cubicBezTo>
                  <a:lnTo>
                    <a:pt x="0" y="21874"/>
                  </a:lnTo>
                  <a:cubicBezTo>
                    <a:pt x="0" y="22031"/>
                    <a:pt x="122" y="22161"/>
                    <a:pt x="278" y="22161"/>
                  </a:cubicBezTo>
                  <a:lnTo>
                    <a:pt x="23610" y="22161"/>
                  </a:lnTo>
                  <a:cubicBezTo>
                    <a:pt x="23758" y="22161"/>
                    <a:pt x="23888" y="22031"/>
                    <a:pt x="23888" y="21874"/>
                  </a:cubicBezTo>
                  <a:lnTo>
                    <a:pt x="23888" y="286"/>
                  </a:lnTo>
                  <a:cubicBezTo>
                    <a:pt x="23888" y="130"/>
                    <a:pt x="23775" y="0"/>
                    <a:pt x="236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0"/>
            <p:cNvSpPr/>
            <p:nvPr/>
          </p:nvSpPr>
          <p:spPr>
            <a:xfrm>
              <a:off x="4968044" y="2360729"/>
              <a:ext cx="740826" cy="592436"/>
            </a:xfrm>
            <a:custGeom>
              <a:avLst/>
              <a:gdLst/>
              <a:ahLst/>
              <a:cxnLst/>
              <a:rect l="l" t="t" r="r" b="b"/>
              <a:pathLst>
                <a:path w="21797" h="17431" extrusionOk="0">
                  <a:moveTo>
                    <a:pt x="209" y="1"/>
                  </a:moveTo>
                  <a:cubicBezTo>
                    <a:pt x="96" y="1"/>
                    <a:pt x="1" y="88"/>
                    <a:pt x="1" y="209"/>
                  </a:cubicBezTo>
                  <a:lnTo>
                    <a:pt x="1" y="17222"/>
                  </a:lnTo>
                  <a:cubicBezTo>
                    <a:pt x="1" y="17335"/>
                    <a:pt x="88" y="17431"/>
                    <a:pt x="209" y="17431"/>
                  </a:cubicBezTo>
                  <a:lnTo>
                    <a:pt x="21588" y="17431"/>
                  </a:lnTo>
                  <a:cubicBezTo>
                    <a:pt x="21710" y="17431"/>
                    <a:pt x="21797" y="17335"/>
                    <a:pt x="21797" y="17222"/>
                  </a:cubicBezTo>
                  <a:lnTo>
                    <a:pt x="21797" y="209"/>
                  </a:lnTo>
                  <a:cubicBezTo>
                    <a:pt x="21797" y="105"/>
                    <a:pt x="21710" y="1"/>
                    <a:pt x="215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0"/>
            <p:cNvSpPr/>
            <p:nvPr/>
          </p:nvSpPr>
          <p:spPr>
            <a:xfrm>
              <a:off x="4981334" y="2284901"/>
              <a:ext cx="41907" cy="41941"/>
            </a:xfrm>
            <a:custGeom>
              <a:avLst/>
              <a:gdLst/>
              <a:ahLst/>
              <a:cxnLst/>
              <a:rect l="l" t="t" r="r" b="b"/>
              <a:pathLst>
                <a:path w="1233" h="1234" extrusionOk="0">
                  <a:moveTo>
                    <a:pt x="617" y="1"/>
                  </a:moveTo>
                  <a:cubicBezTo>
                    <a:pt x="278" y="1"/>
                    <a:pt x="0" y="270"/>
                    <a:pt x="0" y="617"/>
                  </a:cubicBezTo>
                  <a:cubicBezTo>
                    <a:pt x="0" y="956"/>
                    <a:pt x="269" y="1234"/>
                    <a:pt x="617" y="1234"/>
                  </a:cubicBezTo>
                  <a:cubicBezTo>
                    <a:pt x="955" y="1234"/>
                    <a:pt x="1233" y="964"/>
                    <a:pt x="1233" y="617"/>
                  </a:cubicBezTo>
                  <a:cubicBezTo>
                    <a:pt x="1233" y="279"/>
                    <a:pt x="955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0"/>
            <p:cNvSpPr/>
            <p:nvPr/>
          </p:nvSpPr>
          <p:spPr>
            <a:xfrm>
              <a:off x="5052709" y="2284901"/>
              <a:ext cx="42246" cy="41941"/>
            </a:xfrm>
            <a:custGeom>
              <a:avLst/>
              <a:gdLst/>
              <a:ahLst/>
              <a:cxnLst/>
              <a:rect l="l" t="t" r="r" b="b"/>
              <a:pathLst>
                <a:path w="1243" h="1234" extrusionOk="0">
                  <a:moveTo>
                    <a:pt x="617" y="1"/>
                  </a:moveTo>
                  <a:cubicBezTo>
                    <a:pt x="279" y="1"/>
                    <a:pt x="1" y="279"/>
                    <a:pt x="1" y="617"/>
                  </a:cubicBezTo>
                  <a:cubicBezTo>
                    <a:pt x="1" y="956"/>
                    <a:pt x="279" y="1234"/>
                    <a:pt x="617" y="1234"/>
                  </a:cubicBezTo>
                  <a:cubicBezTo>
                    <a:pt x="964" y="1234"/>
                    <a:pt x="1242" y="956"/>
                    <a:pt x="1242" y="617"/>
                  </a:cubicBezTo>
                  <a:cubicBezTo>
                    <a:pt x="1242" y="279"/>
                    <a:pt x="964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0"/>
            <p:cNvSpPr/>
            <p:nvPr/>
          </p:nvSpPr>
          <p:spPr>
            <a:xfrm>
              <a:off x="5124425" y="2284901"/>
              <a:ext cx="41907" cy="41941"/>
            </a:xfrm>
            <a:custGeom>
              <a:avLst/>
              <a:gdLst/>
              <a:ahLst/>
              <a:cxnLst/>
              <a:rect l="l" t="t" r="r" b="b"/>
              <a:pathLst>
                <a:path w="1233" h="1234" extrusionOk="0">
                  <a:moveTo>
                    <a:pt x="617" y="1"/>
                  </a:moveTo>
                  <a:cubicBezTo>
                    <a:pt x="278" y="1"/>
                    <a:pt x="0" y="279"/>
                    <a:pt x="0" y="617"/>
                  </a:cubicBezTo>
                  <a:cubicBezTo>
                    <a:pt x="0" y="956"/>
                    <a:pt x="278" y="1234"/>
                    <a:pt x="617" y="1234"/>
                  </a:cubicBezTo>
                  <a:cubicBezTo>
                    <a:pt x="955" y="1234"/>
                    <a:pt x="1233" y="956"/>
                    <a:pt x="1233" y="617"/>
                  </a:cubicBezTo>
                  <a:cubicBezTo>
                    <a:pt x="1233" y="279"/>
                    <a:pt x="955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20"/>
          <p:cNvGrpSpPr/>
          <p:nvPr/>
        </p:nvGrpSpPr>
        <p:grpSpPr>
          <a:xfrm>
            <a:off x="6021590" y="1231279"/>
            <a:ext cx="914298" cy="753197"/>
            <a:chOff x="4810340" y="1026041"/>
            <a:chExt cx="914298" cy="753197"/>
          </a:xfrm>
        </p:grpSpPr>
        <p:sp>
          <p:nvSpPr>
            <p:cNvPr id="131" name="Google Shape;131;p20"/>
            <p:cNvSpPr/>
            <p:nvPr/>
          </p:nvSpPr>
          <p:spPr>
            <a:xfrm>
              <a:off x="4810340" y="1026041"/>
              <a:ext cx="914298" cy="753197"/>
            </a:xfrm>
            <a:custGeom>
              <a:avLst/>
              <a:gdLst/>
              <a:ahLst/>
              <a:cxnLst/>
              <a:rect l="l" t="t" r="r" b="b"/>
              <a:pathLst>
                <a:path w="26901" h="22161" extrusionOk="0">
                  <a:moveTo>
                    <a:pt x="287" y="0"/>
                  </a:moveTo>
                  <a:cubicBezTo>
                    <a:pt x="131" y="0"/>
                    <a:pt x="0" y="122"/>
                    <a:pt x="0" y="287"/>
                  </a:cubicBezTo>
                  <a:lnTo>
                    <a:pt x="0" y="21883"/>
                  </a:lnTo>
                  <a:cubicBezTo>
                    <a:pt x="0" y="22031"/>
                    <a:pt x="122" y="22161"/>
                    <a:pt x="287" y="22161"/>
                  </a:cubicBezTo>
                  <a:lnTo>
                    <a:pt x="26614" y="22161"/>
                  </a:lnTo>
                  <a:cubicBezTo>
                    <a:pt x="26770" y="22161"/>
                    <a:pt x="26901" y="22031"/>
                    <a:pt x="26901" y="21883"/>
                  </a:cubicBezTo>
                  <a:lnTo>
                    <a:pt x="26901" y="287"/>
                  </a:lnTo>
                  <a:cubicBezTo>
                    <a:pt x="26901" y="139"/>
                    <a:pt x="26779" y="0"/>
                    <a:pt x="26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0"/>
            <p:cNvSpPr/>
            <p:nvPr/>
          </p:nvSpPr>
          <p:spPr>
            <a:xfrm>
              <a:off x="4846028" y="1134906"/>
              <a:ext cx="843196" cy="592436"/>
            </a:xfrm>
            <a:custGeom>
              <a:avLst/>
              <a:gdLst/>
              <a:ahLst/>
              <a:cxnLst/>
              <a:rect l="l" t="t" r="r" b="b"/>
              <a:pathLst>
                <a:path w="24809" h="17431" extrusionOk="0">
                  <a:moveTo>
                    <a:pt x="209" y="0"/>
                  </a:moveTo>
                  <a:cubicBezTo>
                    <a:pt x="105" y="0"/>
                    <a:pt x="1" y="87"/>
                    <a:pt x="1" y="209"/>
                  </a:cubicBezTo>
                  <a:lnTo>
                    <a:pt x="1" y="17222"/>
                  </a:lnTo>
                  <a:cubicBezTo>
                    <a:pt x="1" y="17335"/>
                    <a:pt x="88" y="17430"/>
                    <a:pt x="209" y="17430"/>
                  </a:cubicBezTo>
                  <a:lnTo>
                    <a:pt x="24592" y="17430"/>
                  </a:lnTo>
                  <a:cubicBezTo>
                    <a:pt x="24713" y="17430"/>
                    <a:pt x="24800" y="17335"/>
                    <a:pt x="24809" y="17222"/>
                  </a:cubicBezTo>
                  <a:lnTo>
                    <a:pt x="24809" y="209"/>
                  </a:lnTo>
                  <a:cubicBezTo>
                    <a:pt x="24809" y="104"/>
                    <a:pt x="24722" y="0"/>
                    <a:pt x="246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0"/>
            <p:cNvSpPr/>
            <p:nvPr/>
          </p:nvSpPr>
          <p:spPr>
            <a:xfrm>
              <a:off x="4859011" y="1059350"/>
              <a:ext cx="42212" cy="42246"/>
            </a:xfrm>
            <a:custGeom>
              <a:avLst/>
              <a:gdLst/>
              <a:ahLst/>
              <a:cxnLst/>
              <a:rect l="l" t="t" r="r" b="b"/>
              <a:pathLst>
                <a:path w="1242" h="1243" extrusionOk="0">
                  <a:moveTo>
                    <a:pt x="632" y="1"/>
                  </a:moveTo>
                  <a:cubicBezTo>
                    <a:pt x="627" y="1"/>
                    <a:pt x="622" y="1"/>
                    <a:pt x="617" y="1"/>
                  </a:cubicBezTo>
                  <a:cubicBezTo>
                    <a:pt x="287" y="1"/>
                    <a:pt x="1" y="270"/>
                    <a:pt x="1" y="617"/>
                  </a:cubicBezTo>
                  <a:cubicBezTo>
                    <a:pt x="1" y="956"/>
                    <a:pt x="270" y="1242"/>
                    <a:pt x="617" y="1242"/>
                  </a:cubicBezTo>
                  <a:cubicBezTo>
                    <a:pt x="955" y="1242"/>
                    <a:pt x="1242" y="965"/>
                    <a:pt x="1242" y="617"/>
                  </a:cubicBezTo>
                  <a:cubicBezTo>
                    <a:pt x="1242" y="276"/>
                    <a:pt x="964" y="1"/>
                    <a:pt x="6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0"/>
            <p:cNvSpPr/>
            <p:nvPr/>
          </p:nvSpPr>
          <p:spPr>
            <a:xfrm>
              <a:off x="4930693" y="1059384"/>
              <a:ext cx="41941" cy="42212"/>
            </a:xfrm>
            <a:custGeom>
              <a:avLst/>
              <a:gdLst/>
              <a:ahLst/>
              <a:cxnLst/>
              <a:rect l="l" t="t" r="r" b="b"/>
              <a:pathLst>
                <a:path w="1234" h="1242" extrusionOk="0">
                  <a:moveTo>
                    <a:pt x="617" y="0"/>
                  </a:moveTo>
                  <a:cubicBezTo>
                    <a:pt x="270" y="0"/>
                    <a:pt x="1" y="278"/>
                    <a:pt x="1" y="616"/>
                  </a:cubicBezTo>
                  <a:cubicBezTo>
                    <a:pt x="1" y="964"/>
                    <a:pt x="270" y="1241"/>
                    <a:pt x="617" y="1241"/>
                  </a:cubicBezTo>
                  <a:cubicBezTo>
                    <a:pt x="956" y="1241"/>
                    <a:pt x="1234" y="964"/>
                    <a:pt x="1234" y="616"/>
                  </a:cubicBezTo>
                  <a:cubicBezTo>
                    <a:pt x="1234" y="278"/>
                    <a:pt x="956" y="0"/>
                    <a:pt x="6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0"/>
            <p:cNvSpPr/>
            <p:nvPr/>
          </p:nvSpPr>
          <p:spPr>
            <a:xfrm>
              <a:off x="5002408" y="1059384"/>
              <a:ext cx="42212" cy="42212"/>
            </a:xfrm>
            <a:custGeom>
              <a:avLst/>
              <a:gdLst/>
              <a:ahLst/>
              <a:cxnLst/>
              <a:rect l="l" t="t" r="r" b="b"/>
              <a:pathLst>
                <a:path w="1242" h="1242" extrusionOk="0">
                  <a:moveTo>
                    <a:pt x="625" y="0"/>
                  </a:moveTo>
                  <a:cubicBezTo>
                    <a:pt x="278" y="0"/>
                    <a:pt x="0" y="278"/>
                    <a:pt x="0" y="616"/>
                  </a:cubicBezTo>
                  <a:cubicBezTo>
                    <a:pt x="0" y="964"/>
                    <a:pt x="278" y="1241"/>
                    <a:pt x="625" y="1241"/>
                  </a:cubicBezTo>
                  <a:cubicBezTo>
                    <a:pt x="964" y="1241"/>
                    <a:pt x="1242" y="964"/>
                    <a:pt x="1242" y="616"/>
                  </a:cubicBezTo>
                  <a:cubicBezTo>
                    <a:pt x="1242" y="278"/>
                    <a:pt x="964" y="0"/>
                    <a:pt x="6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136;p20"/>
          <p:cNvGrpSpPr/>
          <p:nvPr/>
        </p:nvGrpSpPr>
        <p:grpSpPr>
          <a:xfrm>
            <a:off x="7825621" y="3258683"/>
            <a:ext cx="508385" cy="644675"/>
            <a:chOff x="4859771" y="3053445"/>
            <a:chExt cx="508385" cy="644675"/>
          </a:xfrm>
        </p:grpSpPr>
        <p:sp>
          <p:nvSpPr>
            <p:cNvPr id="137" name="Google Shape;137;p20"/>
            <p:cNvSpPr/>
            <p:nvPr/>
          </p:nvSpPr>
          <p:spPr>
            <a:xfrm>
              <a:off x="4859771" y="3053445"/>
              <a:ext cx="508385" cy="644675"/>
            </a:xfrm>
            <a:custGeom>
              <a:avLst/>
              <a:gdLst/>
              <a:ahLst/>
              <a:cxnLst/>
              <a:rect l="l" t="t" r="r" b="b"/>
              <a:pathLst>
                <a:path w="14958" h="18968" extrusionOk="0">
                  <a:moveTo>
                    <a:pt x="1216" y="1"/>
                  </a:moveTo>
                  <a:cubicBezTo>
                    <a:pt x="548" y="1"/>
                    <a:pt x="1" y="609"/>
                    <a:pt x="1" y="1346"/>
                  </a:cubicBezTo>
                  <a:lnTo>
                    <a:pt x="1" y="17622"/>
                  </a:lnTo>
                  <a:cubicBezTo>
                    <a:pt x="1" y="18368"/>
                    <a:pt x="548" y="18967"/>
                    <a:pt x="1216" y="18967"/>
                  </a:cubicBezTo>
                  <a:lnTo>
                    <a:pt x="13742" y="18967"/>
                  </a:lnTo>
                  <a:cubicBezTo>
                    <a:pt x="14410" y="18967"/>
                    <a:pt x="14957" y="18368"/>
                    <a:pt x="14957" y="17622"/>
                  </a:cubicBezTo>
                  <a:lnTo>
                    <a:pt x="14957" y="3820"/>
                  </a:lnTo>
                  <a:lnTo>
                    <a:pt x="119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0"/>
            <p:cNvSpPr/>
            <p:nvPr/>
          </p:nvSpPr>
          <p:spPr>
            <a:xfrm>
              <a:off x="5265729" y="3053751"/>
              <a:ext cx="101827" cy="130444"/>
            </a:xfrm>
            <a:custGeom>
              <a:avLst/>
              <a:gdLst/>
              <a:ahLst/>
              <a:cxnLst/>
              <a:rect l="l" t="t" r="r" b="b"/>
              <a:pathLst>
                <a:path w="2996" h="3838" extrusionOk="0">
                  <a:moveTo>
                    <a:pt x="1" y="1"/>
                  </a:moveTo>
                  <a:lnTo>
                    <a:pt x="1" y="2856"/>
                  </a:lnTo>
                  <a:cubicBezTo>
                    <a:pt x="1" y="3395"/>
                    <a:pt x="409" y="3837"/>
                    <a:pt x="895" y="3837"/>
                  </a:cubicBezTo>
                  <a:lnTo>
                    <a:pt x="2996" y="38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0"/>
            <p:cNvSpPr/>
            <p:nvPr/>
          </p:nvSpPr>
          <p:spPr>
            <a:xfrm>
              <a:off x="4961567" y="3237560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0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0"/>
            <p:cNvSpPr/>
            <p:nvPr/>
          </p:nvSpPr>
          <p:spPr>
            <a:xfrm>
              <a:off x="4961567" y="3300099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1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>
              <a:off x="4961567" y="3362943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1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4961567" y="3425482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1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>
              <a:off x="4961567" y="3487748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0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20"/>
          <p:cNvSpPr/>
          <p:nvPr/>
        </p:nvSpPr>
        <p:spPr>
          <a:xfrm>
            <a:off x="4971891" y="1763296"/>
            <a:ext cx="746128" cy="1207406"/>
          </a:xfrm>
          <a:custGeom>
            <a:avLst/>
            <a:gdLst/>
            <a:ahLst/>
            <a:cxnLst/>
            <a:rect l="l" t="t" r="r" b="b"/>
            <a:pathLst>
              <a:path w="21953" h="35525" extrusionOk="0">
                <a:moveTo>
                  <a:pt x="3235" y="31102"/>
                </a:moveTo>
                <a:cubicBezTo>
                  <a:pt x="3267" y="31102"/>
                  <a:pt x="3298" y="31108"/>
                  <a:pt x="3325" y="31121"/>
                </a:cubicBezTo>
                <a:cubicBezTo>
                  <a:pt x="3759" y="31320"/>
                  <a:pt x="3360" y="33091"/>
                  <a:pt x="3160" y="33525"/>
                </a:cubicBezTo>
                <a:cubicBezTo>
                  <a:pt x="3027" y="33847"/>
                  <a:pt x="2716" y="34031"/>
                  <a:pt x="2389" y="34031"/>
                </a:cubicBezTo>
                <a:cubicBezTo>
                  <a:pt x="2266" y="34031"/>
                  <a:pt x="2141" y="34005"/>
                  <a:pt x="2023" y="33950"/>
                </a:cubicBezTo>
                <a:cubicBezTo>
                  <a:pt x="1589" y="33742"/>
                  <a:pt x="1406" y="33230"/>
                  <a:pt x="1597" y="32796"/>
                </a:cubicBezTo>
                <a:cubicBezTo>
                  <a:pt x="1792" y="32390"/>
                  <a:pt x="2763" y="31102"/>
                  <a:pt x="3235" y="31102"/>
                </a:cubicBezTo>
                <a:close/>
                <a:moveTo>
                  <a:pt x="13908" y="0"/>
                </a:moveTo>
                <a:cubicBezTo>
                  <a:pt x="13896" y="0"/>
                  <a:pt x="13884" y="1"/>
                  <a:pt x="13871" y="2"/>
                </a:cubicBezTo>
                <a:cubicBezTo>
                  <a:pt x="11701" y="149"/>
                  <a:pt x="9774" y="1304"/>
                  <a:pt x="8880" y="3231"/>
                </a:cubicBezTo>
                <a:cubicBezTo>
                  <a:pt x="7708" y="5757"/>
                  <a:pt x="8698" y="8786"/>
                  <a:pt x="11085" y="10601"/>
                </a:cubicBezTo>
                <a:cubicBezTo>
                  <a:pt x="11233" y="10713"/>
                  <a:pt x="11276" y="10922"/>
                  <a:pt x="11189" y="11087"/>
                </a:cubicBezTo>
                <a:lnTo>
                  <a:pt x="460" y="32787"/>
                </a:lnTo>
                <a:cubicBezTo>
                  <a:pt x="0" y="33742"/>
                  <a:pt x="417" y="34888"/>
                  <a:pt x="1380" y="35348"/>
                </a:cubicBezTo>
                <a:cubicBezTo>
                  <a:pt x="1641" y="35468"/>
                  <a:pt x="1915" y="35525"/>
                  <a:pt x="2185" y="35525"/>
                </a:cubicBezTo>
                <a:cubicBezTo>
                  <a:pt x="2912" y="35525"/>
                  <a:pt x="3610" y="35111"/>
                  <a:pt x="3932" y="34402"/>
                </a:cubicBezTo>
                <a:lnTo>
                  <a:pt x="13568" y="12206"/>
                </a:lnTo>
                <a:cubicBezTo>
                  <a:pt x="13634" y="12059"/>
                  <a:pt x="13775" y="11962"/>
                  <a:pt x="13927" y="11962"/>
                </a:cubicBezTo>
                <a:cubicBezTo>
                  <a:pt x="13954" y="11962"/>
                  <a:pt x="13982" y="11965"/>
                  <a:pt x="14010" y="11972"/>
                </a:cubicBezTo>
                <a:cubicBezTo>
                  <a:pt x="14528" y="12084"/>
                  <a:pt x="15047" y="12138"/>
                  <a:pt x="15556" y="12138"/>
                </a:cubicBezTo>
                <a:cubicBezTo>
                  <a:pt x="17931" y="12138"/>
                  <a:pt x="20102" y="10953"/>
                  <a:pt x="21067" y="8873"/>
                </a:cubicBezTo>
                <a:cubicBezTo>
                  <a:pt x="21953" y="6946"/>
                  <a:pt x="21597" y="4733"/>
                  <a:pt x="20303" y="2971"/>
                </a:cubicBezTo>
                <a:cubicBezTo>
                  <a:pt x="20222" y="2861"/>
                  <a:pt x="20100" y="2806"/>
                  <a:pt x="19980" y="2806"/>
                </a:cubicBezTo>
                <a:cubicBezTo>
                  <a:pt x="19844" y="2806"/>
                  <a:pt x="19709" y="2876"/>
                  <a:pt x="19635" y="3014"/>
                </a:cubicBezTo>
                <a:lnTo>
                  <a:pt x="17977" y="6130"/>
                </a:lnTo>
                <a:cubicBezTo>
                  <a:pt x="17652" y="6730"/>
                  <a:pt x="17035" y="7073"/>
                  <a:pt x="16395" y="7073"/>
                </a:cubicBezTo>
                <a:cubicBezTo>
                  <a:pt x="16145" y="7073"/>
                  <a:pt x="15892" y="7021"/>
                  <a:pt x="15651" y="6911"/>
                </a:cubicBezTo>
                <a:lnTo>
                  <a:pt x="13897" y="6095"/>
                </a:lnTo>
                <a:cubicBezTo>
                  <a:pt x="13038" y="5696"/>
                  <a:pt x="12639" y="4698"/>
                  <a:pt x="12986" y="3821"/>
                </a:cubicBezTo>
                <a:lnTo>
                  <a:pt x="14271" y="540"/>
                </a:lnTo>
                <a:cubicBezTo>
                  <a:pt x="14379" y="282"/>
                  <a:pt x="14184" y="0"/>
                  <a:pt x="139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" name="Google Shape;145;p20"/>
          <p:cNvGrpSpPr/>
          <p:nvPr/>
        </p:nvGrpSpPr>
        <p:grpSpPr>
          <a:xfrm>
            <a:off x="5144179" y="1150727"/>
            <a:ext cx="740520" cy="478869"/>
            <a:chOff x="3932929" y="945489"/>
            <a:chExt cx="740520" cy="478869"/>
          </a:xfrm>
        </p:grpSpPr>
        <p:grpSp>
          <p:nvGrpSpPr>
            <p:cNvPr id="146" name="Google Shape;146;p20"/>
            <p:cNvGrpSpPr/>
            <p:nvPr/>
          </p:nvGrpSpPr>
          <p:grpSpPr>
            <a:xfrm>
              <a:off x="3932929" y="945489"/>
              <a:ext cx="740520" cy="123069"/>
              <a:chOff x="3932929" y="945489"/>
              <a:chExt cx="740520" cy="123069"/>
            </a:xfrm>
          </p:grpSpPr>
          <p:sp>
            <p:nvSpPr>
              <p:cNvPr id="147" name="Google Shape;147;p20"/>
              <p:cNvSpPr/>
              <p:nvPr/>
            </p:nvSpPr>
            <p:spPr>
              <a:xfrm>
                <a:off x="3932929" y="945489"/>
                <a:ext cx="74052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21788" h="3621" extrusionOk="0">
                    <a:moveTo>
                      <a:pt x="1814" y="1"/>
                    </a:moveTo>
                    <a:cubicBezTo>
                      <a:pt x="816" y="1"/>
                      <a:pt x="0" y="808"/>
                      <a:pt x="0" y="1815"/>
                    </a:cubicBezTo>
                    <a:cubicBezTo>
                      <a:pt x="0" y="2813"/>
                      <a:pt x="816" y="3620"/>
                      <a:pt x="1814" y="3620"/>
                    </a:cubicBezTo>
                    <a:lnTo>
                      <a:pt x="19965" y="3620"/>
                    </a:lnTo>
                    <a:cubicBezTo>
                      <a:pt x="20980" y="3620"/>
                      <a:pt x="21788" y="2813"/>
                      <a:pt x="21779" y="1815"/>
                    </a:cubicBezTo>
                    <a:cubicBezTo>
                      <a:pt x="21779" y="808"/>
                      <a:pt x="20963" y="1"/>
                      <a:pt x="19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20"/>
              <p:cNvSpPr/>
              <p:nvPr/>
            </p:nvSpPr>
            <p:spPr>
              <a:xfrm>
                <a:off x="3933200" y="945489"/>
                <a:ext cx="15138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621" extrusionOk="0">
                    <a:moveTo>
                      <a:pt x="1815" y="1"/>
                    </a:moveTo>
                    <a:cubicBezTo>
                      <a:pt x="817" y="1"/>
                      <a:pt x="1" y="808"/>
                      <a:pt x="1" y="1815"/>
                    </a:cubicBezTo>
                    <a:cubicBezTo>
                      <a:pt x="1" y="2813"/>
                      <a:pt x="817" y="3620"/>
                      <a:pt x="1815" y="3620"/>
                    </a:cubicBezTo>
                    <a:lnTo>
                      <a:pt x="2640" y="3620"/>
                    </a:lnTo>
                    <a:cubicBezTo>
                      <a:pt x="3638" y="3620"/>
                      <a:pt x="4454" y="2813"/>
                      <a:pt x="4454" y="1815"/>
                    </a:cubicBezTo>
                    <a:cubicBezTo>
                      <a:pt x="4454" y="808"/>
                      <a:pt x="3638" y="1"/>
                      <a:pt x="26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0"/>
              <p:cNvSpPr/>
              <p:nvPr/>
            </p:nvSpPr>
            <p:spPr>
              <a:xfrm>
                <a:off x="4125575" y="990626"/>
                <a:ext cx="470285" cy="34837"/>
              </a:xfrm>
              <a:custGeom>
                <a:avLst/>
                <a:gdLst/>
                <a:ahLst/>
                <a:cxnLst/>
                <a:rect l="l" t="t" r="r" b="b"/>
                <a:pathLst>
                  <a:path w="13837" h="1025" extrusionOk="0">
                    <a:moveTo>
                      <a:pt x="1" y="1"/>
                    </a:moveTo>
                    <a:lnTo>
                      <a:pt x="1" y="1025"/>
                    </a:lnTo>
                    <a:lnTo>
                      <a:pt x="13837" y="1025"/>
                    </a:lnTo>
                    <a:lnTo>
                      <a:pt x="138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" name="Google Shape;150;p20"/>
            <p:cNvGrpSpPr/>
            <p:nvPr/>
          </p:nvGrpSpPr>
          <p:grpSpPr>
            <a:xfrm>
              <a:off x="3932929" y="1123389"/>
              <a:ext cx="740520" cy="123069"/>
              <a:chOff x="3932929" y="945489"/>
              <a:chExt cx="740520" cy="123069"/>
            </a:xfrm>
          </p:grpSpPr>
          <p:sp>
            <p:nvSpPr>
              <p:cNvPr id="151" name="Google Shape;151;p20"/>
              <p:cNvSpPr/>
              <p:nvPr/>
            </p:nvSpPr>
            <p:spPr>
              <a:xfrm>
                <a:off x="3932929" y="945489"/>
                <a:ext cx="74052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21788" h="3621" extrusionOk="0">
                    <a:moveTo>
                      <a:pt x="1814" y="1"/>
                    </a:moveTo>
                    <a:cubicBezTo>
                      <a:pt x="816" y="1"/>
                      <a:pt x="0" y="808"/>
                      <a:pt x="0" y="1815"/>
                    </a:cubicBezTo>
                    <a:cubicBezTo>
                      <a:pt x="0" y="2813"/>
                      <a:pt x="816" y="3620"/>
                      <a:pt x="1814" y="3620"/>
                    </a:cubicBezTo>
                    <a:lnTo>
                      <a:pt x="19965" y="3620"/>
                    </a:lnTo>
                    <a:cubicBezTo>
                      <a:pt x="20980" y="3620"/>
                      <a:pt x="21788" y="2813"/>
                      <a:pt x="21779" y="1815"/>
                    </a:cubicBezTo>
                    <a:cubicBezTo>
                      <a:pt x="21779" y="808"/>
                      <a:pt x="20963" y="1"/>
                      <a:pt x="19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0"/>
              <p:cNvSpPr/>
              <p:nvPr/>
            </p:nvSpPr>
            <p:spPr>
              <a:xfrm>
                <a:off x="3933200" y="945489"/>
                <a:ext cx="15138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621" extrusionOk="0">
                    <a:moveTo>
                      <a:pt x="1815" y="1"/>
                    </a:moveTo>
                    <a:cubicBezTo>
                      <a:pt x="817" y="1"/>
                      <a:pt x="1" y="808"/>
                      <a:pt x="1" y="1815"/>
                    </a:cubicBezTo>
                    <a:cubicBezTo>
                      <a:pt x="1" y="2813"/>
                      <a:pt x="817" y="3620"/>
                      <a:pt x="1815" y="3620"/>
                    </a:cubicBezTo>
                    <a:lnTo>
                      <a:pt x="2640" y="3620"/>
                    </a:lnTo>
                    <a:cubicBezTo>
                      <a:pt x="3638" y="3620"/>
                      <a:pt x="4454" y="2813"/>
                      <a:pt x="4454" y="1815"/>
                    </a:cubicBezTo>
                    <a:cubicBezTo>
                      <a:pt x="4454" y="808"/>
                      <a:pt x="3638" y="1"/>
                      <a:pt x="26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0"/>
              <p:cNvSpPr/>
              <p:nvPr/>
            </p:nvSpPr>
            <p:spPr>
              <a:xfrm>
                <a:off x="4125575" y="990626"/>
                <a:ext cx="470285" cy="34837"/>
              </a:xfrm>
              <a:custGeom>
                <a:avLst/>
                <a:gdLst/>
                <a:ahLst/>
                <a:cxnLst/>
                <a:rect l="l" t="t" r="r" b="b"/>
                <a:pathLst>
                  <a:path w="13837" h="1025" extrusionOk="0">
                    <a:moveTo>
                      <a:pt x="1" y="1"/>
                    </a:moveTo>
                    <a:lnTo>
                      <a:pt x="1" y="1025"/>
                    </a:lnTo>
                    <a:lnTo>
                      <a:pt x="13837" y="1025"/>
                    </a:lnTo>
                    <a:lnTo>
                      <a:pt x="138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20"/>
            <p:cNvGrpSpPr/>
            <p:nvPr/>
          </p:nvGrpSpPr>
          <p:grpSpPr>
            <a:xfrm>
              <a:off x="3932929" y="1301289"/>
              <a:ext cx="740520" cy="123069"/>
              <a:chOff x="3932929" y="945489"/>
              <a:chExt cx="740520" cy="123069"/>
            </a:xfrm>
          </p:grpSpPr>
          <p:sp>
            <p:nvSpPr>
              <p:cNvPr id="155" name="Google Shape;155;p20"/>
              <p:cNvSpPr/>
              <p:nvPr/>
            </p:nvSpPr>
            <p:spPr>
              <a:xfrm>
                <a:off x="3932929" y="945489"/>
                <a:ext cx="74052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21788" h="3621" extrusionOk="0">
                    <a:moveTo>
                      <a:pt x="1814" y="1"/>
                    </a:moveTo>
                    <a:cubicBezTo>
                      <a:pt x="816" y="1"/>
                      <a:pt x="0" y="808"/>
                      <a:pt x="0" y="1815"/>
                    </a:cubicBezTo>
                    <a:cubicBezTo>
                      <a:pt x="0" y="2813"/>
                      <a:pt x="816" y="3620"/>
                      <a:pt x="1814" y="3620"/>
                    </a:cubicBezTo>
                    <a:lnTo>
                      <a:pt x="19965" y="3620"/>
                    </a:lnTo>
                    <a:cubicBezTo>
                      <a:pt x="20980" y="3620"/>
                      <a:pt x="21788" y="2813"/>
                      <a:pt x="21779" y="1815"/>
                    </a:cubicBezTo>
                    <a:cubicBezTo>
                      <a:pt x="21779" y="808"/>
                      <a:pt x="20963" y="1"/>
                      <a:pt x="19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0"/>
              <p:cNvSpPr/>
              <p:nvPr/>
            </p:nvSpPr>
            <p:spPr>
              <a:xfrm>
                <a:off x="3933200" y="945489"/>
                <a:ext cx="15138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621" extrusionOk="0">
                    <a:moveTo>
                      <a:pt x="1815" y="1"/>
                    </a:moveTo>
                    <a:cubicBezTo>
                      <a:pt x="817" y="1"/>
                      <a:pt x="1" y="808"/>
                      <a:pt x="1" y="1815"/>
                    </a:cubicBezTo>
                    <a:cubicBezTo>
                      <a:pt x="1" y="2813"/>
                      <a:pt x="817" y="3620"/>
                      <a:pt x="1815" y="3620"/>
                    </a:cubicBezTo>
                    <a:lnTo>
                      <a:pt x="2640" y="3620"/>
                    </a:lnTo>
                    <a:cubicBezTo>
                      <a:pt x="3638" y="3620"/>
                      <a:pt x="4454" y="2813"/>
                      <a:pt x="4454" y="1815"/>
                    </a:cubicBezTo>
                    <a:cubicBezTo>
                      <a:pt x="4454" y="808"/>
                      <a:pt x="3638" y="1"/>
                      <a:pt x="26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0"/>
              <p:cNvSpPr/>
              <p:nvPr/>
            </p:nvSpPr>
            <p:spPr>
              <a:xfrm>
                <a:off x="4125575" y="990626"/>
                <a:ext cx="470285" cy="34837"/>
              </a:xfrm>
              <a:custGeom>
                <a:avLst/>
                <a:gdLst/>
                <a:ahLst/>
                <a:cxnLst/>
                <a:rect l="l" t="t" r="r" b="b"/>
                <a:pathLst>
                  <a:path w="13837" h="1025" extrusionOk="0">
                    <a:moveTo>
                      <a:pt x="1" y="1"/>
                    </a:moveTo>
                    <a:lnTo>
                      <a:pt x="1" y="1025"/>
                    </a:lnTo>
                    <a:lnTo>
                      <a:pt x="13837" y="1025"/>
                    </a:lnTo>
                    <a:lnTo>
                      <a:pt x="138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163;p21">
            <a:extLst>
              <a:ext uri="{FF2B5EF4-FFF2-40B4-BE49-F238E27FC236}">
                <a16:creationId xmlns:a16="http://schemas.microsoft.com/office/drawing/2014/main" id="{4571F7EC-0AE5-22D9-9142-416721C132F5}"/>
              </a:ext>
            </a:extLst>
          </p:cNvPr>
          <p:cNvSpPr txBox="1">
            <a:spLocks/>
          </p:cNvSpPr>
          <p:nvPr/>
        </p:nvSpPr>
        <p:spPr>
          <a:xfrm>
            <a:off x="787300" y="3489623"/>
            <a:ext cx="2558899" cy="426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Software Graduation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80AC24-A19E-1CE3-BC3F-5024149C64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6709" y="835449"/>
            <a:ext cx="949960" cy="6305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Analysis Phase (cont.)</a:t>
            </a:r>
            <a:endParaRPr sz="3200" dirty="0"/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9718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UML Diagram: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225916-2830-62FC-8A26-EA75996467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27418" y="1429045"/>
            <a:ext cx="4326592" cy="338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01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Design Phase</a:t>
            </a:r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9718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Architectural Style: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2" name="Picture 1" descr="So sánh rest api và restful api - DEV Community">
            <a:extLst>
              <a:ext uri="{FF2B5EF4-FFF2-40B4-BE49-F238E27FC236}">
                <a16:creationId xmlns:a16="http://schemas.microsoft.com/office/drawing/2014/main" id="{69EAB12F-BE60-37B3-1045-32B862B32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661" y="1545491"/>
            <a:ext cx="6752677" cy="28360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32917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Design Phase </a:t>
            </a:r>
            <a:r>
              <a:rPr lang="en-US" sz="3200" dirty="0"/>
              <a:t>(cont.)</a:t>
            </a:r>
            <a:endParaRPr lang="en-US" sz="3200" b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9718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Architectural Pattern: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Microservice Architectural pattern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EAB12F-BE60-37B3-1045-32B862B324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2383040" y="1843664"/>
            <a:ext cx="4377919" cy="30226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32263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Design Phase </a:t>
            </a:r>
            <a:r>
              <a:rPr lang="en-US" sz="3200" dirty="0"/>
              <a:t>(cont.)</a:t>
            </a:r>
            <a:endParaRPr lang="en-US" sz="3200" b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42631" y="1261464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Frontend tools: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C49285-2BF0-D182-34D9-A291E48A3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70" y="1901664"/>
            <a:ext cx="1243965" cy="542290"/>
          </a:xfrm>
          <a:prstGeom prst="rect">
            <a:avLst/>
          </a:prstGeom>
        </p:spPr>
      </p:pic>
      <p:pic>
        <p:nvPicPr>
          <p:cNvPr id="5" name="Picture 4" descr="react-bootstrap · GitHub">
            <a:extLst>
              <a:ext uri="{FF2B5EF4-FFF2-40B4-BE49-F238E27FC236}">
                <a16:creationId xmlns:a16="http://schemas.microsoft.com/office/drawing/2014/main" id="{9F2BFF61-D8BB-7B8C-9953-C04072C4F8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03" y="1818318"/>
            <a:ext cx="619125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F7AD4-99BD-17EB-464C-511455AA92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56196" y="1940238"/>
            <a:ext cx="619125" cy="497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46D664-D07C-374C-CE71-E18BF2F1B6A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589" y="1901664"/>
            <a:ext cx="1022350" cy="542290"/>
          </a:xfrm>
          <a:prstGeom prst="rect">
            <a:avLst/>
          </a:prstGeom>
        </p:spPr>
      </p:pic>
      <p:sp>
        <p:nvSpPr>
          <p:cNvPr id="8" name="Google Shape;229;p24">
            <a:extLst>
              <a:ext uri="{FF2B5EF4-FFF2-40B4-BE49-F238E27FC236}">
                <a16:creationId xmlns:a16="http://schemas.microsoft.com/office/drawing/2014/main" id="{CD2CAE7C-70F4-0346-9CED-1CB28351DF1C}"/>
              </a:ext>
            </a:extLst>
          </p:cNvPr>
          <p:cNvSpPr txBox="1"/>
          <p:nvPr/>
        </p:nvSpPr>
        <p:spPr>
          <a:xfrm>
            <a:off x="681900" y="2733574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Backend tools: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90C955-AB0B-E903-8F7F-17E57E1ECD3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39" y="3415904"/>
            <a:ext cx="1119505" cy="542290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F3CCCD-4357-AFDB-8187-2BC14BEB20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76" y="3427969"/>
            <a:ext cx="1713865" cy="5302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A73EE8-F978-9416-4DDC-B793D692FF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074" y="3483849"/>
            <a:ext cx="1713865" cy="474345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5475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Design Phase </a:t>
            </a:r>
            <a:r>
              <a:rPr lang="en-US" sz="3200" dirty="0"/>
              <a:t>(cont.)</a:t>
            </a:r>
            <a:endParaRPr lang="en-US" sz="3200" b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42631" y="1261464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DevOps tools: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C49285-2BF0-D182-34D9-A291E48A3F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0000" y="1955860"/>
            <a:ext cx="1643026" cy="520677"/>
          </a:xfrm>
          <a:prstGeom prst="rect">
            <a:avLst/>
          </a:prstGeom>
        </p:spPr>
      </p:pic>
      <p:sp>
        <p:nvSpPr>
          <p:cNvPr id="8" name="Google Shape;229;p24">
            <a:extLst>
              <a:ext uri="{FF2B5EF4-FFF2-40B4-BE49-F238E27FC236}">
                <a16:creationId xmlns:a16="http://schemas.microsoft.com/office/drawing/2014/main" id="{CD2CAE7C-70F4-0346-9CED-1CB28351DF1C}"/>
              </a:ext>
            </a:extLst>
          </p:cNvPr>
          <p:cNvSpPr txBox="1"/>
          <p:nvPr/>
        </p:nvSpPr>
        <p:spPr>
          <a:xfrm>
            <a:off x="681900" y="2733574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AWS Cloud Formation: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FF7FAA-9159-9A51-78D6-09064C510CD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18872" y="1959681"/>
            <a:ext cx="1439174" cy="5206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6965C8-900E-D478-3819-882B96E6D1B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933913" y="1958365"/>
            <a:ext cx="1602983" cy="5206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E697C7-9D5D-CDFD-DADC-EA1B351B112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136165" y="1955859"/>
            <a:ext cx="1392372" cy="520677"/>
          </a:xfrm>
          <a:prstGeom prst="rect">
            <a:avLst/>
          </a:prstGeom>
        </p:spPr>
      </p:pic>
      <p:pic>
        <p:nvPicPr>
          <p:cNvPr id="15" name="Picture 14" descr="AMIがRecycle Bin(ごみ箱)機能に対応しました | DevelopersIO">
            <a:extLst>
              <a:ext uri="{FF2B5EF4-FFF2-40B4-BE49-F238E27FC236}">
                <a16:creationId xmlns:a16="http://schemas.microsoft.com/office/drawing/2014/main" id="{0C787EA1-F8AE-4BE4-2F74-4F0B22DF152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77" b="20123"/>
          <a:stretch/>
        </p:blipFill>
        <p:spPr bwMode="auto">
          <a:xfrm>
            <a:off x="742631" y="3443990"/>
            <a:ext cx="1718310" cy="5461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B33CFA-B469-6FAD-3B33-19C3D785AE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5" r="5655"/>
          <a:stretch>
            <a:fillRect/>
          </a:stretch>
        </p:blipFill>
        <p:spPr bwMode="auto">
          <a:xfrm>
            <a:off x="3771031" y="3433720"/>
            <a:ext cx="1733550" cy="5511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0544B7-D926-B3C0-0721-0B2E0DF8BB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672" y="3443245"/>
            <a:ext cx="1713865" cy="54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65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Design Phase </a:t>
            </a:r>
            <a:r>
              <a:rPr lang="en-US" sz="3200" dirty="0"/>
              <a:t>(cont.)</a:t>
            </a:r>
            <a:endParaRPr lang="en-US" sz="3200" b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42631" y="1261464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Development tools: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C49285-2BF0-D182-34D9-A291E48A3F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81174" y="1955860"/>
            <a:ext cx="783846" cy="783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9A2EFD-F980-BBCD-DBBC-E5557D680B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80077" y="1955860"/>
            <a:ext cx="783846" cy="7838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31620A-1544-8C31-ECFD-729AE2C852C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078980" y="1960417"/>
            <a:ext cx="783846" cy="7747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B50E15-18F3-175F-4D99-3C1093B32C8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726797" y="3424837"/>
            <a:ext cx="752802" cy="7838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C0A850-DB07-6765-18E4-8975A52C72C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281642" y="3424837"/>
            <a:ext cx="1780071" cy="6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37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Design Phase </a:t>
            </a:r>
            <a:r>
              <a:rPr lang="en-US" sz="3200" dirty="0"/>
              <a:t>(cont.)</a:t>
            </a:r>
            <a:endParaRPr lang="en-US" sz="3200" b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91088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Project Structure: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EAB12F-BE60-37B3-1045-32B862B324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1645920" y="1429045"/>
            <a:ext cx="5910661" cy="34193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20803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Security</a:t>
            </a:r>
            <a:endParaRPr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3A15B9-8E6D-7510-DC65-A09BAD1B3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5019657" y="1588417"/>
            <a:ext cx="3404343" cy="196666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Google Shape;163;p21">
            <a:extLst>
              <a:ext uri="{FF2B5EF4-FFF2-40B4-BE49-F238E27FC236}">
                <a16:creationId xmlns:a16="http://schemas.microsoft.com/office/drawing/2014/main" id="{121A28C2-FEA5-2242-E56B-E04F5391BCB6}"/>
              </a:ext>
            </a:extLst>
          </p:cNvPr>
          <p:cNvSpPr txBox="1">
            <a:spLocks/>
          </p:cNvSpPr>
          <p:nvPr/>
        </p:nvSpPr>
        <p:spPr>
          <a:xfrm>
            <a:off x="952500" y="979665"/>
            <a:ext cx="3764280" cy="30321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lvl="2" indent="-342900">
              <a:buFont typeface="+mj-lt"/>
              <a:buAutoNum type="alphaLcParenR"/>
            </a:pPr>
            <a:r>
              <a:rPr lang="en-US" b="1" dirty="0"/>
              <a:t>Authentication</a:t>
            </a:r>
            <a:r>
              <a:rPr lang="en-US" dirty="0"/>
              <a:t>: verifying a user or device before allowing access to web application. </a:t>
            </a:r>
          </a:p>
          <a:p>
            <a:pPr marL="342900" lvl="2" indent="-342900">
              <a:buFont typeface="+mj-lt"/>
              <a:buAutoNum type="alphaLcParenR"/>
            </a:pPr>
            <a:endParaRPr lang="en-US" dirty="0"/>
          </a:p>
          <a:p>
            <a:pPr marL="342900" lvl="2" indent="-342900">
              <a:buFont typeface="+mj-lt"/>
              <a:buAutoNum type="alphaLcParenR"/>
            </a:pPr>
            <a:r>
              <a:rPr lang="en-US" b="1" dirty="0"/>
              <a:t>Authorization</a:t>
            </a:r>
            <a:r>
              <a:rPr lang="en-US" dirty="0"/>
              <a:t>: giving the user permission to access a specific page.</a:t>
            </a:r>
          </a:p>
          <a:p>
            <a:pPr marL="342900" lvl="2" indent="-342900">
              <a:buFont typeface="+mj-lt"/>
              <a:buAutoNum type="alphaLcParenR"/>
            </a:pPr>
            <a:endParaRPr lang="en-US" dirty="0"/>
          </a:p>
          <a:p>
            <a:pPr marL="342900" lvl="2" indent="-342900">
              <a:buFont typeface="+mj-lt"/>
              <a:buAutoNum type="alphaLcParenR"/>
            </a:pPr>
            <a:r>
              <a:rPr lang="en-US" b="1" dirty="0"/>
              <a:t>CORS policies</a:t>
            </a:r>
            <a:r>
              <a:rPr lang="en-US" dirty="0"/>
              <a:t>: a mechanism that allows restricted resources on a web page to be accessed from another domain outside the domain from which the first resource </a:t>
            </a:r>
          </a:p>
          <a:p>
            <a:pPr marL="342900" lvl="2" indent="-342900">
              <a:buFont typeface="+mj-lt"/>
              <a:buAutoNum type="alphaLcParenR"/>
            </a:pPr>
            <a:endParaRPr lang="en-US" dirty="0"/>
          </a:p>
          <a:p>
            <a:pPr lvl="2"/>
            <a:r>
              <a:rPr lang="en-US" b="1" dirty="0"/>
              <a:t>Library used</a:t>
            </a:r>
            <a:r>
              <a:rPr lang="en-US" dirty="0"/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E37ED6-8885-5836-4871-4F53B6B1D9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475" y="4215611"/>
            <a:ext cx="1713865" cy="437515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DFEBFF-BBD2-3335-C66F-D454833DC6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" y="4214342"/>
            <a:ext cx="1525905" cy="444500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82F25D-8344-C51A-4B90-9BF15ADA15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480" y="4209897"/>
            <a:ext cx="1013460" cy="448945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7590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User Features</a:t>
            </a:r>
            <a:endParaRPr sz="3200" dirty="0"/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9718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Registration: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225916-2830-62FC-8A26-EA75996467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66811" y="1556154"/>
            <a:ext cx="5210378" cy="325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909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User Features</a:t>
            </a:r>
            <a:endParaRPr sz="3200" dirty="0"/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9718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verification code: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225916-2830-62FC-8A26-EA75996467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66811" y="1541520"/>
            <a:ext cx="5210378" cy="142568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DFB81A-87E3-48B1-8C8B-F42405734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955" y="3088122"/>
            <a:ext cx="4460089" cy="172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95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grpSp>
        <p:nvGrpSpPr>
          <p:cNvPr id="178" name="Google Shape;178;p22"/>
          <p:cNvGrpSpPr/>
          <p:nvPr/>
        </p:nvGrpSpPr>
        <p:grpSpPr>
          <a:xfrm>
            <a:off x="8281404" y="300564"/>
            <a:ext cx="740520" cy="478869"/>
            <a:chOff x="3932929" y="945489"/>
            <a:chExt cx="740520" cy="478869"/>
          </a:xfrm>
        </p:grpSpPr>
        <p:grpSp>
          <p:nvGrpSpPr>
            <p:cNvPr id="179" name="Google Shape;179;p22"/>
            <p:cNvGrpSpPr/>
            <p:nvPr/>
          </p:nvGrpSpPr>
          <p:grpSpPr>
            <a:xfrm>
              <a:off x="3932929" y="945489"/>
              <a:ext cx="740520" cy="123069"/>
              <a:chOff x="3932929" y="945489"/>
              <a:chExt cx="740520" cy="123069"/>
            </a:xfrm>
          </p:grpSpPr>
          <p:sp>
            <p:nvSpPr>
              <p:cNvPr id="180" name="Google Shape;180;p22"/>
              <p:cNvSpPr/>
              <p:nvPr/>
            </p:nvSpPr>
            <p:spPr>
              <a:xfrm>
                <a:off x="3932929" y="945489"/>
                <a:ext cx="74052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21788" h="3621" extrusionOk="0">
                    <a:moveTo>
                      <a:pt x="1814" y="1"/>
                    </a:moveTo>
                    <a:cubicBezTo>
                      <a:pt x="816" y="1"/>
                      <a:pt x="0" y="808"/>
                      <a:pt x="0" y="1815"/>
                    </a:cubicBezTo>
                    <a:cubicBezTo>
                      <a:pt x="0" y="2813"/>
                      <a:pt x="816" y="3620"/>
                      <a:pt x="1814" y="3620"/>
                    </a:cubicBezTo>
                    <a:lnTo>
                      <a:pt x="19965" y="3620"/>
                    </a:lnTo>
                    <a:cubicBezTo>
                      <a:pt x="20980" y="3620"/>
                      <a:pt x="21788" y="2813"/>
                      <a:pt x="21779" y="1815"/>
                    </a:cubicBezTo>
                    <a:cubicBezTo>
                      <a:pt x="21779" y="808"/>
                      <a:pt x="20963" y="1"/>
                      <a:pt x="19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2"/>
              <p:cNvSpPr/>
              <p:nvPr/>
            </p:nvSpPr>
            <p:spPr>
              <a:xfrm>
                <a:off x="3933200" y="945489"/>
                <a:ext cx="15138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621" extrusionOk="0">
                    <a:moveTo>
                      <a:pt x="1815" y="1"/>
                    </a:moveTo>
                    <a:cubicBezTo>
                      <a:pt x="817" y="1"/>
                      <a:pt x="1" y="808"/>
                      <a:pt x="1" y="1815"/>
                    </a:cubicBezTo>
                    <a:cubicBezTo>
                      <a:pt x="1" y="2813"/>
                      <a:pt x="817" y="3620"/>
                      <a:pt x="1815" y="3620"/>
                    </a:cubicBezTo>
                    <a:lnTo>
                      <a:pt x="2640" y="3620"/>
                    </a:lnTo>
                    <a:cubicBezTo>
                      <a:pt x="3638" y="3620"/>
                      <a:pt x="4454" y="2813"/>
                      <a:pt x="4454" y="1815"/>
                    </a:cubicBezTo>
                    <a:cubicBezTo>
                      <a:pt x="4454" y="808"/>
                      <a:pt x="3638" y="1"/>
                      <a:pt x="26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2"/>
              <p:cNvSpPr/>
              <p:nvPr/>
            </p:nvSpPr>
            <p:spPr>
              <a:xfrm>
                <a:off x="4125575" y="990626"/>
                <a:ext cx="470285" cy="34837"/>
              </a:xfrm>
              <a:custGeom>
                <a:avLst/>
                <a:gdLst/>
                <a:ahLst/>
                <a:cxnLst/>
                <a:rect l="l" t="t" r="r" b="b"/>
                <a:pathLst>
                  <a:path w="13837" h="1025" extrusionOk="0">
                    <a:moveTo>
                      <a:pt x="1" y="1"/>
                    </a:moveTo>
                    <a:lnTo>
                      <a:pt x="1" y="1025"/>
                    </a:lnTo>
                    <a:lnTo>
                      <a:pt x="13837" y="1025"/>
                    </a:lnTo>
                    <a:lnTo>
                      <a:pt x="138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3" name="Google Shape;183;p22"/>
            <p:cNvGrpSpPr/>
            <p:nvPr/>
          </p:nvGrpSpPr>
          <p:grpSpPr>
            <a:xfrm>
              <a:off x="3932929" y="1123389"/>
              <a:ext cx="740520" cy="123069"/>
              <a:chOff x="3932929" y="945489"/>
              <a:chExt cx="740520" cy="123069"/>
            </a:xfrm>
          </p:grpSpPr>
          <p:sp>
            <p:nvSpPr>
              <p:cNvPr id="184" name="Google Shape;184;p22"/>
              <p:cNvSpPr/>
              <p:nvPr/>
            </p:nvSpPr>
            <p:spPr>
              <a:xfrm>
                <a:off x="3932929" y="945489"/>
                <a:ext cx="74052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21788" h="3621" extrusionOk="0">
                    <a:moveTo>
                      <a:pt x="1814" y="1"/>
                    </a:moveTo>
                    <a:cubicBezTo>
                      <a:pt x="816" y="1"/>
                      <a:pt x="0" y="808"/>
                      <a:pt x="0" y="1815"/>
                    </a:cubicBezTo>
                    <a:cubicBezTo>
                      <a:pt x="0" y="2813"/>
                      <a:pt x="816" y="3620"/>
                      <a:pt x="1814" y="3620"/>
                    </a:cubicBezTo>
                    <a:lnTo>
                      <a:pt x="19965" y="3620"/>
                    </a:lnTo>
                    <a:cubicBezTo>
                      <a:pt x="20980" y="3620"/>
                      <a:pt x="21788" y="2813"/>
                      <a:pt x="21779" y="1815"/>
                    </a:cubicBezTo>
                    <a:cubicBezTo>
                      <a:pt x="21779" y="808"/>
                      <a:pt x="20963" y="1"/>
                      <a:pt x="19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5" name="Google Shape;185;p22"/>
              <p:cNvSpPr/>
              <p:nvPr/>
            </p:nvSpPr>
            <p:spPr>
              <a:xfrm>
                <a:off x="3933200" y="945489"/>
                <a:ext cx="15138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621" extrusionOk="0">
                    <a:moveTo>
                      <a:pt x="1815" y="1"/>
                    </a:moveTo>
                    <a:cubicBezTo>
                      <a:pt x="817" y="1"/>
                      <a:pt x="1" y="808"/>
                      <a:pt x="1" y="1815"/>
                    </a:cubicBezTo>
                    <a:cubicBezTo>
                      <a:pt x="1" y="2813"/>
                      <a:pt x="817" y="3620"/>
                      <a:pt x="1815" y="3620"/>
                    </a:cubicBezTo>
                    <a:lnTo>
                      <a:pt x="2640" y="3620"/>
                    </a:lnTo>
                    <a:cubicBezTo>
                      <a:pt x="3638" y="3620"/>
                      <a:pt x="4454" y="2813"/>
                      <a:pt x="4454" y="1815"/>
                    </a:cubicBezTo>
                    <a:cubicBezTo>
                      <a:pt x="4454" y="808"/>
                      <a:pt x="3638" y="1"/>
                      <a:pt x="26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2"/>
              <p:cNvSpPr/>
              <p:nvPr/>
            </p:nvSpPr>
            <p:spPr>
              <a:xfrm>
                <a:off x="4125575" y="990626"/>
                <a:ext cx="470285" cy="34837"/>
              </a:xfrm>
              <a:custGeom>
                <a:avLst/>
                <a:gdLst/>
                <a:ahLst/>
                <a:cxnLst/>
                <a:rect l="l" t="t" r="r" b="b"/>
                <a:pathLst>
                  <a:path w="13837" h="1025" extrusionOk="0">
                    <a:moveTo>
                      <a:pt x="1" y="1"/>
                    </a:moveTo>
                    <a:lnTo>
                      <a:pt x="1" y="1025"/>
                    </a:lnTo>
                    <a:lnTo>
                      <a:pt x="13837" y="1025"/>
                    </a:lnTo>
                    <a:lnTo>
                      <a:pt x="138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" name="Google Shape;187;p22"/>
            <p:cNvGrpSpPr/>
            <p:nvPr/>
          </p:nvGrpSpPr>
          <p:grpSpPr>
            <a:xfrm>
              <a:off x="3932929" y="1301289"/>
              <a:ext cx="740520" cy="123069"/>
              <a:chOff x="3932929" y="945489"/>
              <a:chExt cx="740520" cy="123069"/>
            </a:xfrm>
          </p:grpSpPr>
          <p:sp>
            <p:nvSpPr>
              <p:cNvPr id="188" name="Google Shape;188;p22"/>
              <p:cNvSpPr/>
              <p:nvPr/>
            </p:nvSpPr>
            <p:spPr>
              <a:xfrm>
                <a:off x="3932929" y="945489"/>
                <a:ext cx="74052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21788" h="3621" extrusionOk="0">
                    <a:moveTo>
                      <a:pt x="1814" y="1"/>
                    </a:moveTo>
                    <a:cubicBezTo>
                      <a:pt x="816" y="1"/>
                      <a:pt x="0" y="808"/>
                      <a:pt x="0" y="1815"/>
                    </a:cubicBezTo>
                    <a:cubicBezTo>
                      <a:pt x="0" y="2813"/>
                      <a:pt x="816" y="3620"/>
                      <a:pt x="1814" y="3620"/>
                    </a:cubicBezTo>
                    <a:lnTo>
                      <a:pt x="19965" y="3620"/>
                    </a:lnTo>
                    <a:cubicBezTo>
                      <a:pt x="20980" y="3620"/>
                      <a:pt x="21788" y="2813"/>
                      <a:pt x="21779" y="1815"/>
                    </a:cubicBezTo>
                    <a:cubicBezTo>
                      <a:pt x="21779" y="808"/>
                      <a:pt x="20963" y="1"/>
                      <a:pt x="19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2"/>
              <p:cNvSpPr/>
              <p:nvPr/>
            </p:nvSpPr>
            <p:spPr>
              <a:xfrm>
                <a:off x="3933200" y="945489"/>
                <a:ext cx="15138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621" extrusionOk="0">
                    <a:moveTo>
                      <a:pt x="1815" y="1"/>
                    </a:moveTo>
                    <a:cubicBezTo>
                      <a:pt x="817" y="1"/>
                      <a:pt x="1" y="808"/>
                      <a:pt x="1" y="1815"/>
                    </a:cubicBezTo>
                    <a:cubicBezTo>
                      <a:pt x="1" y="2813"/>
                      <a:pt x="817" y="3620"/>
                      <a:pt x="1815" y="3620"/>
                    </a:cubicBezTo>
                    <a:lnTo>
                      <a:pt x="2640" y="3620"/>
                    </a:lnTo>
                    <a:cubicBezTo>
                      <a:pt x="3638" y="3620"/>
                      <a:pt x="4454" y="2813"/>
                      <a:pt x="4454" y="1815"/>
                    </a:cubicBezTo>
                    <a:cubicBezTo>
                      <a:pt x="4454" y="808"/>
                      <a:pt x="3638" y="1"/>
                      <a:pt x="26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2"/>
              <p:cNvSpPr/>
              <p:nvPr/>
            </p:nvSpPr>
            <p:spPr>
              <a:xfrm>
                <a:off x="4125575" y="990626"/>
                <a:ext cx="470285" cy="34837"/>
              </a:xfrm>
              <a:custGeom>
                <a:avLst/>
                <a:gdLst/>
                <a:ahLst/>
                <a:cxnLst/>
                <a:rect l="l" t="t" r="r" b="b"/>
                <a:pathLst>
                  <a:path w="13837" h="1025" extrusionOk="0">
                    <a:moveTo>
                      <a:pt x="1" y="1"/>
                    </a:moveTo>
                    <a:lnTo>
                      <a:pt x="1" y="1025"/>
                    </a:lnTo>
                    <a:lnTo>
                      <a:pt x="13837" y="1025"/>
                    </a:lnTo>
                    <a:lnTo>
                      <a:pt x="138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755635D-6587-9624-DF51-ED7F0CEB04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" r="22"/>
          <a:stretch/>
        </p:blipFill>
        <p:spPr>
          <a:xfrm>
            <a:off x="6580898" y="1569127"/>
            <a:ext cx="1945329" cy="25949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29A99D-EC03-CCF9-1D61-EE1B79D5C3B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960" r="6960"/>
          <a:stretch/>
        </p:blipFill>
        <p:spPr>
          <a:xfrm>
            <a:off x="3788593" y="1569127"/>
            <a:ext cx="1945329" cy="25949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33434C-8239-0186-63B4-09FEA55ED6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020" r="4020"/>
          <a:stretch/>
        </p:blipFill>
        <p:spPr>
          <a:xfrm>
            <a:off x="981665" y="1569127"/>
            <a:ext cx="1945329" cy="25949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Google Shape;213;p23">
            <a:extLst>
              <a:ext uri="{FF2B5EF4-FFF2-40B4-BE49-F238E27FC236}">
                <a16:creationId xmlns:a16="http://schemas.microsoft.com/office/drawing/2014/main" id="{964D7B20-F841-1227-45D3-E38090126359}"/>
              </a:ext>
            </a:extLst>
          </p:cNvPr>
          <p:cNvSpPr txBox="1"/>
          <p:nvPr/>
        </p:nvSpPr>
        <p:spPr>
          <a:xfrm>
            <a:off x="981665" y="4258367"/>
            <a:ext cx="1945329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Supervisor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Dr. Samer </a:t>
            </a:r>
            <a:r>
              <a:rPr lang="en-US" sz="1600" b="1" dirty="0" err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Arandi</a:t>
            </a:r>
            <a:r>
              <a:rPr lang="en-US" sz="16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</a:p>
        </p:txBody>
      </p:sp>
      <p:sp>
        <p:nvSpPr>
          <p:cNvPr id="15" name="Google Shape;213;p23">
            <a:extLst>
              <a:ext uri="{FF2B5EF4-FFF2-40B4-BE49-F238E27FC236}">
                <a16:creationId xmlns:a16="http://schemas.microsoft.com/office/drawing/2014/main" id="{9A40F1FA-9B57-A5D1-BDF0-00319D362793}"/>
              </a:ext>
            </a:extLst>
          </p:cNvPr>
          <p:cNvSpPr txBox="1"/>
          <p:nvPr/>
        </p:nvSpPr>
        <p:spPr>
          <a:xfrm>
            <a:off x="3788593" y="4278985"/>
            <a:ext cx="1945329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Momen Odeh</a:t>
            </a:r>
          </a:p>
        </p:txBody>
      </p:sp>
      <p:sp>
        <p:nvSpPr>
          <p:cNvPr id="16" name="Google Shape;213;p23">
            <a:extLst>
              <a:ext uri="{FF2B5EF4-FFF2-40B4-BE49-F238E27FC236}">
                <a16:creationId xmlns:a16="http://schemas.microsoft.com/office/drawing/2014/main" id="{3BFE6434-82CE-1D59-39C6-086483E4D48C}"/>
              </a:ext>
            </a:extLst>
          </p:cNvPr>
          <p:cNvSpPr txBox="1"/>
          <p:nvPr/>
        </p:nvSpPr>
        <p:spPr>
          <a:xfrm>
            <a:off x="6580897" y="4258367"/>
            <a:ext cx="1945329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Noor </a:t>
            </a:r>
            <a:r>
              <a:rPr lang="en-US" sz="1600" b="1" dirty="0" err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Aldeen</a:t>
            </a:r>
            <a:endParaRPr lang="en-US" sz="1600" b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Abu Shehadeh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User Features</a:t>
            </a:r>
            <a:endParaRPr sz="3200" dirty="0"/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9718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Sign in: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225916-2830-62FC-8A26-EA75996467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66811" y="1560383"/>
            <a:ext cx="5210378" cy="324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25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User Features</a:t>
            </a:r>
            <a:endParaRPr sz="3200" dirty="0"/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9718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Forget password: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980D72-7D31-FF19-640B-1B67BA5527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820"/>
          <a:stretch/>
        </p:blipFill>
        <p:spPr bwMode="auto">
          <a:xfrm>
            <a:off x="720000" y="1538056"/>
            <a:ext cx="4100195" cy="14363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2F8B8D-FF25-7DE0-BB60-44948FBBD74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082"/>
          <a:stretch/>
        </p:blipFill>
        <p:spPr bwMode="auto">
          <a:xfrm>
            <a:off x="720000" y="3197080"/>
            <a:ext cx="4154805" cy="11372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5E2D22-2539-002E-70F9-E348C89C136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363"/>
          <a:stretch/>
        </p:blipFill>
        <p:spPr bwMode="auto">
          <a:xfrm>
            <a:off x="5026835" y="3150870"/>
            <a:ext cx="3761566" cy="13985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EBCAA9-9344-7488-837D-3CC59B58B8D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789" y="1538056"/>
            <a:ext cx="3760611" cy="14363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0654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User Features</a:t>
            </a:r>
            <a:endParaRPr sz="3200" dirty="0"/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9718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Account Settings: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225916-2830-62FC-8A26-EA75996467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0000" y="1767950"/>
            <a:ext cx="3608245" cy="2403705"/>
          </a:xfrm>
          <a:prstGeom prst="rect">
            <a:avLst/>
          </a:prstGeom>
        </p:spPr>
      </p:pic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8578B83F-9AB3-6835-F665-27CC7B97BFEB}"/>
              </a:ext>
            </a:extLst>
          </p:cNvPr>
          <p:cNvSpPr/>
          <p:nvPr/>
        </p:nvSpPr>
        <p:spPr>
          <a:xfrm rot="10800000">
            <a:off x="1017915" y="3613445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FA7E78-AC55-2EDE-A27E-2D44BFF3CB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757" y="1767950"/>
            <a:ext cx="3870353" cy="24129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9565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User Features</a:t>
            </a:r>
            <a:endParaRPr sz="3200" dirty="0"/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9718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Chatting: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225916-2830-62FC-8A26-EA75996467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66811" y="1630980"/>
            <a:ext cx="5210378" cy="310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245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Admin Features</a:t>
            </a:r>
            <a:endParaRPr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225916-2830-62FC-8A26-EA75996467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6151" y="1429045"/>
            <a:ext cx="4245207" cy="151616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9AA4BB-716D-AB11-4FAE-040C65B7563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15"/>
          <a:stretch/>
        </p:blipFill>
        <p:spPr bwMode="auto">
          <a:xfrm>
            <a:off x="4610099" y="1429045"/>
            <a:ext cx="4245207" cy="1516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FCE29C-F745-884B-5B2D-AEA197FC6E0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5972"/>
          <a:stretch/>
        </p:blipFill>
        <p:spPr bwMode="auto">
          <a:xfrm>
            <a:off x="286151" y="3117231"/>
            <a:ext cx="4245207" cy="169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7D6195-119E-5C8E-2BCB-D5A54AA2C5A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5981"/>
          <a:stretch/>
        </p:blipFill>
        <p:spPr bwMode="auto">
          <a:xfrm>
            <a:off x="4610099" y="3117230"/>
            <a:ext cx="4245207" cy="169462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1706189" y="2831399"/>
            <a:ext cx="1405129" cy="285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pending professors</a:t>
            </a:r>
          </a:p>
        </p:txBody>
      </p:sp>
      <p:sp>
        <p:nvSpPr>
          <p:cNvPr id="7" name="Google Shape;229;p24">
            <a:extLst>
              <a:ext uri="{FF2B5EF4-FFF2-40B4-BE49-F238E27FC236}">
                <a16:creationId xmlns:a16="http://schemas.microsoft.com/office/drawing/2014/main" id="{FB448612-FAF9-082F-91EE-3027808108C6}"/>
              </a:ext>
            </a:extLst>
          </p:cNvPr>
          <p:cNvSpPr txBox="1"/>
          <p:nvPr/>
        </p:nvSpPr>
        <p:spPr>
          <a:xfrm>
            <a:off x="6032682" y="2831398"/>
            <a:ext cx="1855542" cy="285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all professors in the system</a:t>
            </a:r>
          </a:p>
        </p:txBody>
      </p:sp>
      <p:sp>
        <p:nvSpPr>
          <p:cNvPr id="8" name="Google Shape;229;p24">
            <a:extLst>
              <a:ext uri="{FF2B5EF4-FFF2-40B4-BE49-F238E27FC236}">
                <a16:creationId xmlns:a16="http://schemas.microsoft.com/office/drawing/2014/main" id="{F1C6E87C-70EA-0A63-1BC5-06E39EE5ECC5}"/>
              </a:ext>
            </a:extLst>
          </p:cNvPr>
          <p:cNvSpPr txBox="1"/>
          <p:nvPr/>
        </p:nvSpPr>
        <p:spPr>
          <a:xfrm>
            <a:off x="1706189" y="4698044"/>
            <a:ext cx="1738051" cy="285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all students in the system</a:t>
            </a:r>
          </a:p>
        </p:txBody>
      </p:sp>
      <p:sp>
        <p:nvSpPr>
          <p:cNvPr id="9" name="Google Shape;229;p24">
            <a:extLst>
              <a:ext uri="{FF2B5EF4-FFF2-40B4-BE49-F238E27FC236}">
                <a16:creationId xmlns:a16="http://schemas.microsoft.com/office/drawing/2014/main" id="{AB8294D6-D751-C0F8-3F99-DF53B4F85E64}"/>
              </a:ext>
            </a:extLst>
          </p:cNvPr>
          <p:cNvSpPr txBox="1"/>
          <p:nvPr/>
        </p:nvSpPr>
        <p:spPr>
          <a:xfrm>
            <a:off x="6293537" y="4702164"/>
            <a:ext cx="1333831" cy="285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Students statistics</a:t>
            </a:r>
          </a:p>
        </p:txBody>
      </p:sp>
    </p:spTree>
    <p:extLst>
      <p:ext uri="{BB962C8B-B14F-4D97-AF65-F5344CB8AC3E}">
        <p14:creationId xmlns:p14="http://schemas.microsoft.com/office/powerpoint/2010/main" val="2032972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Professor Features</a:t>
            </a:r>
            <a:endParaRPr sz="3200" dirty="0"/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9718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Registration: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65CA9E-68D8-EBCB-DFB3-E8DA5DA8E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682" y="1483276"/>
            <a:ext cx="4112126" cy="25649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586CA6-DDEA-B376-D818-24F97D19C3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53194" y="1487204"/>
            <a:ext cx="4112126" cy="2561061"/>
          </a:xfrm>
          <a:prstGeom prst="rect">
            <a:avLst/>
          </a:prstGeom>
        </p:spPr>
      </p:pic>
      <p:sp>
        <p:nvSpPr>
          <p:cNvPr id="7" name="Google Shape;229;p24">
            <a:extLst>
              <a:ext uri="{FF2B5EF4-FFF2-40B4-BE49-F238E27FC236}">
                <a16:creationId xmlns:a16="http://schemas.microsoft.com/office/drawing/2014/main" id="{0CA5A921-F74E-4493-FEB7-9EF3D3339793}"/>
              </a:ext>
            </a:extLst>
          </p:cNvPr>
          <p:cNvSpPr txBox="1"/>
          <p:nvPr/>
        </p:nvSpPr>
        <p:spPr>
          <a:xfrm>
            <a:off x="1830758" y="3963508"/>
            <a:ext cx="1156998" cy="285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Mange Courses</a:t>
            </a:r>
          </a:p>
        </p:txBody>
      </p:sp>
      <p:sp>
        <p:nvSpPr>
          <p:cNvPr id="8" name="Google Shape;229;p24">
            <a:extLst>
              <a:ext uri="{FF2B5EF4-FFF2-40B4-BE49-F238E27FC236}">
                <a16:creationId xmlns:a16="http://schemas.microsoft.com/office/drawing/2014/main" id="{97EA4048-CF34-5330-E0EB-0522FFB79726}"/>
              </a:ext>
            </a:extLst>
          </p:cNvPr>
          <p:cNvSpPr txBox="1"/>
          <p:nvPr/>
        </p:nvSpPr>
        <p:spPr>
          <a:xfrm>
            <a:off x="6044419" y="3963508"/>
            <a:ext cx="1380651" cy="285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Mange Challenges</a:t>
            </a:r>
          </a:p>
        </p:txBody>
      </p:sp>
    </p:spTree>
    <p:extLst>
      <p:ext uri="{BB962C8B-B14F-4D97-AF65-F5344CB8AC3E}">
        <p14:creationId xmlns:p14="http://schemas.microsoft.com/office/powerpoint/2010/main" val="308627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Professor Features</a:t>
            </a:r>
            <a:endParaRPr sz="3200" dirty="0"/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9718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Create course: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29A6DD-3B7B-1440-1A97-C94B6F4B63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172" y="1429045"/>
            <a:ext cx="5425655" cy="3382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400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Professor Features</a:t>
            </a:r>
            <a:endParaRPr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225916-2830-62FC-8A26-EA75996467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5931" y="1269025"/>
            <a:ext cx="4205646" cy="151616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9AA4BB-716D-AB11-4FAE-040C65B756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6" b="216"/>
          <a:stretch/>
        </p:blipFill>
        <p:spPr bwMode="auto">
          <a:xfrm>
            <a:off x="4610099" y="1269025"/>
            <a:ext cx="4245207" cy="1516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FCE29C-F745-884B-5B2D-AEA197FC6E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59" r="59"/>
          <a:stretch/>
        </p:blipFill>
        <p:spPr bwMode="auto">
          <a:xfrm>
            <a:off x="286151" y="2957211"/>
            <a:ext cx="4245207" cy="169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7D6195-119E-5C8E-2BCB-D5A54AA2C5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r="-1"/>
          <a:stretch/>
        </p:blipFill>
        <p:spPr bwMode="auto">
          <a:xfrm>
            <a:off x="4610099" y="2957210"/>
            <a:ext cx="4245207" cy="169462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1631168" y="2671378"/>
            <a:ext cx="1555171" cy="285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Manage course details</a:t>
            </a:r>
          </a:p>
        </p:txBody>
      </p:sp>
      <p:sp>
        <p:nvSpPr>
          <p:cNvPr id="7" name="Google Shape;229;p24">
            <a:extLst>
              <a:ext uri="{FF2B5EF4-FFF2-40B4-BE49-F238E27FC236}">
                <a16:creationId xmlns:a16="http://schemas.microsoft.com/office/drawing/2014/main" id="{FB448612-FAF9-082F-91EE-3027808108C6}"/>
              </a:ext>
            </a:extLst>
          </p:cNvPr>
          <p:cNvSpPr txBox="1"/>
          <p:nvPr/>
        </p:nvSpPr>
        <p:spPr>
          <a:xfrm>
            <a:off x="6032682" y="2671378"/>
            <a:ext cx="1855542" cy="285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Manage course moderators</a:t>
            </a:r>
          </a:p>
        </p:txBody>
      </p:sp>
      <p:sp>
        <p:nvSpPr>
          <p:cNvPr id="8" name="Google Shape;229;p24">
            <a:extLst>
              <a:ext uri="{FF2B5EF4-FFF2-40B4-BE49-F238E27FC236}">
                <a16:creationId xmlns:a16="http://schemas.microsoft.com/office/drawing/2014/main" id="{F1C6E87C-70EA-0A63-1BC5-06E39EE5ECC5}"/>
              </a:ext>
            </a:extLst>
          </p:cNvPr>
          <p:cNvSpPr txBox="1"/>
          <p:nvPr/>
        </p:nvSpPr>
        <p:spPr>
          <a:xfrm>
            <a:off x="1478767" y="4546268"/>
            <a:ext cx="1859971" cy="285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Manage students in course</a:t>
            </a:r>
          </a:p>
        </p:txBody>
      </p:sp>
      <p:sp>
        <p:nvSpPr>
          <p:cNvPr id="9" name="Google Shape;229;p24">
            <a:extLst>
              <a:ext uri="{FF2B5EF4-FFF2-40B4-BE49-F238E27FC236}">
                <a16:creationId xmlns:a16="http://schemas.microsoft.com/office/drawing/2014/main" id="{AB8294D6-D751-C0F8-3F99-DF53B4F85E64}"/>
              </a:ext>
            </a:extLst>
          </p:cNvPr>
          <p:cNvSpPr txBox="1"/>
          <p:nvPr/>
        </p:nvSpPr>
        <p:spPr>
          <a:xfrm>
            <a:off x="6107570" y="4546268"/>
            <a:ext cx="1250263" cy="285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Manage contests</a:t>
            </a:r>
          </a:p>
        </p:txBody>
      </p:sp>
    </p:spTree>
    <p:extLst>
      <p:ext uri="{BB962C8B-B14F-4D97-AF65-F5344CB8AC3E}">
        <p14:creationId xmlns:p14="http://schemas.microsoft.com/office/powerpoint/2010/main" val="40102515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Professor Features</a:t>
            </a:r>
            <a:endParaRPr sz="3200" dirty="0"/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9718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Create contest: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29A6DD-3B7B-1440-1A97-C94B6F4B63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1859172" y="1429964"/>
            <a:ext cx="5425655" cy="33809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6816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Professor Features</a:t>
            </a:r>
            <a:endParaRPr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65CA9E-68D8-EBCB-DFB3-E8DA5DA8EF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80293" y="1483276"/>
            <a:ext cx="4108903" cy="25649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586CA6-DDEA-B376-D818-24F97D19C3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3739" y="1487204"/>
            <a:ext cx="3991035" cy="2561061"/>
          </a:xfrm>
          <a:prstGeom prst="rect">
            <a:avLst/>
          </a:prstGeom>
        </p:spPr>
      </p:pic>
      <p:sp>
        <p:nvSpPr>
          <p:cNvPr id="7" name="Google Shape;229;p24">
            <a:extLst>
              <a:ext uri="{FF2B5EF4-FFF2-40B4-BE49-F238E27FC236}">
                <a16:creationId xmlns:a16="http://schemas.microsoft.com/office/drawing/2014/main" id="{0CA5A921-F74E-4493-FEB7-9EF3D3339793}"/>
              </a:ext>
            </a:extLst>
          </p:cNvPr>
          <p:cNvSpPr txBox="1"/>
          <p:nvPr/>
        </p:nvSpPr>
        <p:spPr>
          <a:xfrm>
            <a:off x="1591085" y="3968507"/>
            <a:ext cx="1636342" cy="285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Manage contest details</a:t>
            </a:r>
          </a:p>
        </p:txBody>
      </p:sp>
      <p:sp>
        <p:nvSpPr>
          <p:cNvPr id="8" name="Google Shape;229;p24">
            <a:extLst>
              <a:ext uri="{FF2B5EF4-FFF2-40B4-BE49-F238E27FC236}">
                <a16:creationId xmlns:a16="http://schemas.microsoft.com/office/drawing/2014/main" id="{97EA4048-CF34-5330-E0EB-0522FFB79726}"/>
              </a:ext>
            </a:extLst>
          </p:cNvPr>
          <p:cNvSpPr txBox="1"/>
          <p:nvPr/>
        </p:nvSpPr>
        <p:spPr>
          <a:xfrm>
            <a:off x="5745023" y="3973506"/>
            <a:ext cx="1979441" cy="285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Manage challenges in contest</a:t>
            </a:r>
          </a:p>
        </p:txBody>
      </p:sp>
    </p:spTree>
    <p:extLst>
      <p:ext uri="{BB962C8B-B14F-4D97-AF65-F5344CB8AC3E}">
        <p14:creationId xmlns:p14="http://schemas.microsoft.com/office/powerpoint/2010/main" val="2286060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5;p26"/>
          <p:cNvSpPr/>
          <p:nvPr/>
        </p:nvSpPr>
        <p:spPr>
          <a:xfrm flipH="1">
            <a:off x="6007303" y="1542804"/>
            <a:ext cx="1116965" cy="1116693"/>
          </a:xfrm>
          <a:custGeom>
            <a:avLst/>
            <a:gdLst/>
            <a:ahLst/>
            <a:cxnLst/>
            <a:rect l="l" t="t" r="r" b="b"/>
            <a:pathLst>
              <a:path w="32864" h="32856" extrusionOk="0">
                <a:moveTo>
                  <a:pt x="16332" y="8338"/>
                </a:moveTo>
                <a:cubicBezTo>
                  <a:pt x="20936" y="8338"/>
                  <a:pt x="24625" y="12290"/>
                  <a:pt x="24149" y="16997"/>
                </a:cubicBezTo>
                <a:cubicBezTo>
                  <a:pt x="23784" y="20686"/>
                  <a:pt x="20807" y="23654"/>
                  <a:pt x="17135" y="24019"/>
                </a:cubicBezTo>
                <a:cubicBezTo>
                  <a:pt x="16867" y="24045"/>
                  <a:pt x="16602" y="24058"/>
                  <a:pt x="16340" y="24058"/>
                </a:cubicBezTo>
                <a:cubicBezTo>
                  <a:pt x="11729" y="24058"/>
                  <a:pt x="8047" y="20106"/>
                  <a:pt x="8515" y="15399"/>
                </a:cubicBezTo>
                <a:cubicBezTo>
                  <a:pt x="8889" y="11719"/>
                  <a:pt x="11857" y="8750"/>
                  <a:pt x="15538" y="8377"/>
                </a:cubicBezTo>
                <a:cubicBezTo>
                  <a:pt x="15805" y="8351"/>
                  <a:pt x="16070" y="8338"/>
                  <a:pt x="16332" y="8338"/>
                </a:cubicBezTo>
                <a:close/>
                <a:moveTo>
                  <a:pt x="15546" y="1"/>
                </a:moveTo>
                <a:cubicBezTo>
                  <a:pt x="14748" y="1"/>
                  <a:pt x="14079" y="652"/>
                  <a:pt x="14079" y="1468"/>
                </a:cubicBezTo>
                <a:lnTo>
                  <a:pt x="14079" y="2796"/>
                </a:lnTo>
                <a:cubicBezTo>
                  <a:pt x="14079" y="3325"/>
                  <a:pt x="13715" y="3777"/>
                  <a:pt x="13203" y="3907"/>
                </a:cubicBezTo>
                <a:cubicBezTo>
                  <a:pt x="11935" y="4228"/>
                  <a:pt x="10755" y="4731"/>
                  <a:pt x="9670" y="5408"/>
                </a:cubicBezTo>
                <a:cubicBezTo>
                  <a:pt x="9479" y="5524"/>
                  <a:pt x="9265" y="5581"/>
                  <a:pt x="9052" y="5581"/>
                </a:cubicBezTo>
                <a:cubicBezTo>
                  <a:pt x="8752" y="5581"/>
                  <a:pt x="8456" y="5467"/>
                  <a:pt x="8238" y="5244"/>
                </a:cubicBezTo>
                <a:lnTo>
                  <a:pt x="7344" y="4349"/>
                </a:lnTo>
                <a:cubicBezTo>
                  <a:pt x="7057" y="4063"/>
                  <a:pt x="6684" y="3920"/>
                  <a:pt x="6312" y="3920"/>
                </a:cubicBezTo>
                <a:cubicBezTo>
                  <a:pt x="5940" y="3920"/>
                  <a:pt x="5569" y="4063"/>
                  <a:pt x="5286" y="4349"/>
                </a:cubicBezTo>
                <a:lnTo>
                  <a:pt x="4201" y="5434"/>
                </a:lnTo>
                <a:cubicBezTo>
                  <a:pt x="3620" y="6016"/>
                  <a:pt x="3620" y="6936"/>
                  <a:pt x="4201" y="7500"/>
                </a:cubicBezTo>
                <a:lnTo>
                  <a:pt x="5807" y="9106"/>
                </a:lnTo>
                <a:cubicBezTo>
                  <a:pt x="4939" y="10382"/>
                  <a:pt x="4297" y="11841"/>
                  <a:pt x="3950" y="13403"/>
                </a:cubicBezTo>
                <a:cubicBezTo>
                  <a:pt x="3828" y="13932"/>
                  <a:pt x="3359" y="14306"/>
                  <a:pt x="2821" y="14306"/>
                </a:cubicBezTo>
                <a:lnTo>
                  <a:pt x="1467" y="14306"/>
                </a:lnTo>
                <a:cubicBezTo>
                  <a:pt x="660" y="14306"/>
                  <a:pt x="0" y="14957"/>
                  <a:pt x="0" y="15764"/>
                </a:cubicBezTo>
                <a:lnTo>
                  <a:pt x="0" y="17300"/>
                </a:lnTo>
                <a:cubicBezTo>
                  <a:pt x="0" y="18099"/>
                  <a:pt x="651" y="18759"/>
                  <a:pt x="1467" y="18759"/>
                </a:cubicBezTo>
                <a:lnTo>
                  <a:pt x="2986" y="18759"/>
                </a:lnTo>
                <a:cubicBezTo>
                  <a:pt x="3507" y="18759"/>
                  <a:pt x="3958" y="19106"/>
                  <a:pt x="4089" y="19609"/>
                </a:cubicBezTo>
                <a:cubicBezTo>
                  <a:pt x="4427" y="20816"/>
                  <a:pt x="4939" y="21953"/>
                  <a:pt x="5590" y="22986"/>
                </a:cubicBezTo>
                <a:cubicBezTo>
                  <a:pt x="5877" y="23437"/>
                  <a:pt x="5816" y="24036"/>
                  <a:pt x="5434" y="24427"/>
                </a:cubicBezTo>
                <a:lnTo>
                  <a:pt x="4349" y="25512"/>
                </a:lnTo>
                <a:cubicBezTo>
                  <a:pt x="3776" y="26085"/>
                  <a:pt x="3776" y="27005"/>
                  <a:pt x="4349" y="27569"/>
                </a:cubicBezTo>
                <a:lnTo>
                  <a:pt x="5434" y="28654"/>
                </a:lnTo>
                <a:cubicBezTo>
                  <a:pt x="5720" y="28945"/>
                  <a:pt x="6096" y="29090"/>
                  <a:pt x="6470" y="29090"/>
                </a:cubicBezTo>
                <a:cubicBezTo>
                  <a:pt x="6845" y="29090"/>
                  <a:pt x="7218" y="28945"/>
                  <a:pt x="7500" y="28654"/>
                </a:cubicBezTo>
                <a:lnTo>
                  <a:pt x="8698" y="27456"/>
                </a:lnTo>
                <a:cubicBezTo>
                  <a:pt x="8924" y="27230"/>
                  <a:pt x="9220" y="27113"/>
                  <a:pt x="9518" y="27113"/>
                </a:cubicBezTo>
                <a:cubicBezTo>
                  <a:pt x="9713" y="27113"/>
                  <a:pt x="9908" y="27163"/>
                  <a:pt x="10087" y="27265"/>
                </a:cubicBezTo>
                <a:cubicBezTo>
                  <a:pt x="11120" y="27847"/>
                  <a:pt x="12231" y="28290"/>
                  <a:pt x="13411" y="28559"/>
                </a:cubicBezTo>
                <a:cubicBezTo>
                  <a:pt x="13932" y="28680"/>
                  <a:pt x="14305" y="29149"/>
                  <a:pt x="14305" y="29687"/>
                </a:cubicBezTo>
                <a:lnTo>
                  <a:pt x="14305" y="31388"/>
                </a:lnTo>
                <a:cubicBezTo>
                  <a:pt x="14305" y="32196"/>
                  <a:pt x="14956" y="32855"/>
                  <a:pt x="15772" y="32855"/>
                </a:cubicBezTo>
                <a:lnTo>
                  <a:pt x="17300" y="32855"/>
                </a:lnTo>
                <a:cubicBezTo>
                  <a:pt x="18107" y="32855"/>
                  <a:pt x="18767" y="32204"/>
                  <a:pt x="18767" y="31388"/>
                </a:cubicBezTo>
                <a:lnTo>
                  <a:pt x="18767" y="29583"/>
                </a:lnTo>
                <a:cubicBezTo>
                  <a:pt x="18767" y="29062"/>
                  <a:pt x="19114" y="28602"/>
                  <a:pt x="19626" y="28463"/>
                </a:cubicBezTo>
                <a:cubicBezTo>
                  <a:pt x="20772" y="28159"/>
                  <a:pt x="21848" y="27691"/>
                  <a:pt x="22847" y="27092"/>
                </a:cubicBezTo>
                <a:cubicBezTo>
                  <a:pt x="23033" y="26983"/>
                  <a:pt x="23240" y="26929"/>
                  <a:pt x="23445" y="26929"/>
                </a:cubicBezTo>
                <a:cubicBezTo>
                  <a:pt x="23746" y="26929"/>
                  <a:pt x="24043" y="27044"/>
                  <a:pt x="24270" y="27265"/>
                </a:cubicBezTo>
                <a:lnTo>
                  <a:pt x="25520" y="28515"/>
                </a:lnTo>
                <a:cubicBezTo>
                  <a:pt x="25807" y="28802"/>
                  <a:pt x="26180" y="28945"/>
                  <a:pt x="26552" y="28945"/>
                </a:cubicBezTo>
                <a:cubicBezTo>
                  <a:pt x="26924" y="28945"/>
                  <a:pt x="27295" y="28802"/>
                  <a:pt x="27577" y="28515"/>
                </a:cubicBezTo>
                <a:lnTo>
                  <a:pt x="28662" y="27430"/>
                </a:lnTo>
                <a:cubicBezTo>
                  <a:pt x="29235" y="26857"/>
                  <a:pt x="29235" y="25937"/>
                  <a:pt x="28662" y="25373"/>
                </a:cubicBezTo>
                <a:lnTo>
                  <a:pt x="27404" y="24114"/>
                </a:lnTo>
                <a:cubicBezTo>
                  <a:pt x="27022" y="23732"/>
                  <a:pt x="26961" y="23160"/>
                  <a:pt x="27230" y="22700"/>
                </a:cubicBezTo>
                <a:cubicBezTo>
                  <a:pt x="27829" y="21693"/>
                  <a:pt x="28298" y="20599"/>
                  <a:pt x="28602" y="19436"/>
                </a:cubicBezTo>
                <a:cubicBezTo>
                  <a:pt x="28732" y="18924"/>
                  <a:pt x="29183" y="18568"/>
                  <a:pt x="29713" y="18568"/>
                </a:cubicBezTo>
                <a:lnTo>
                  <a:pt x="31397" y="18568"/>
                </a:lnTo>
                <a:cubicBezTo>
                  <a:pt x="32213" y="18533"/>
                  <a:pt x="32864" y="17882"/>
                  <a:pt x="32864" y="17075"/>
                </a:cubicBezTo>
                <a:lnTo>
                  <a:pt x="32864" y="15538"/>
                </a:lnTo>
                <a:cubicBezTo>
                  <a:pt x="32864" y="14740"/>
                  <a:pt x="32213" y="14080"/>
                  <a:pt x="31397" y="14080"/>
                </a:cubicBezTo>
                <a:lnTo>
                  <a:pt x="29773" y="14080"/>
                </a:lnTo>
                <a:cubicBezTo>
                  <a:pt x="29244" y="14080"/>
                  <a:pt x="28775" y="13707"/>
                  <a:pt x="28654" y="13186"/>
                </a:cubicBezTo>
                <a:cubicBezTo>
                  <a:pt x="28359" y="11971"/>
                  <a:pt x="27898" y="10834"/>
                  <a:pt x="27273" y="9792"/>
                </a:cubicBezTo>
                <a:cubicBezTo>
                  <a:pt x="27004" y="9332"/>
                  <a:pt x="27083" y="8759"/>
                  <a:pt x="27447" y="8394"/>
                </a:cubicBezTo>
                <a:lnTo>
                  <a:pt x="28506" y="7335"/>
                </a:lnTo>
                <a:cubicBezTo>
                  <a:pt x="29079" y="6763"/>
                  <a:pt x="29079" y="5842"/>
                  <a:pt x="28506" y="5278"/>
                </a:cubicBezTo>
                <a:lnTo>
                  <a:pt x="27421" y="4193"/>
                </a:lnTo>
                <a:cubicBezTo>
                  <a:pt x="27130" y="3907"/>
                  <a:pt x="26755" y="3764"/>
                  <a:pt x="26382" y="3764"/>
                </a:cubicBezTo>
                <a:cubicBezTo>
                  <a:pt x="26008" y="3764"/>
                  <a:pt x="25637" y="3907"/>
                  <a:pt x="25355" y="4193"/>
                </a:cubicBezTo>
                <a:lnTo>
                  <a:pt x="24340" y="5209"/>
                </a:lnTo>
                <a:cubicBezTo>
                  <a:pt x="24115" y="5433"/>
                  <a:pt x="23819" y="5550"/>
                  <a:pt x="23522" y="5550"/>
                </a:cubicBezTo>
                <a:cubicBezTo>
                  <a:pt x="23312" y="5550"/>
                  <a:pt x="23102" y="5492"/>
                  <a:pt x="22916" y="5374"/>
                </a:cubicBezTo>
                <a:cubicBezTo>
                  <a:pt x="21840" y="4723"/>
                  <a:pt x="20668" y="4228"/>
                  <a:pt x="19409" y="3907"/>
                </a:cubicBezTo>
                <a:cubicBezTo>
                  <a:pt x="18897" y="3777"/>
                  <a:pt x="18541" y="3325"/>
                  <a:pt x="18541" y="2796"/>
                </a:cubicBezTo>
                <a:lnTo>
                  <a:pt x="18541" y="1468"/>
                </a:lnTo>
                <a:cubicBezTo>
                  <a:pt x="18541" y="669"/>
                  <a:pt x="17890" y="1"/>
                  <a:pt x="1707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66;p26"/>
          <p:cNvSpPr/>
          <p:nvPr/>
        </p:nvSpPr>
        <p:spPr>
          <a:xfrm flipH="1">
            <a:off x="5520782" y="2180634"/>
            <a:ext cx="719583" cy="713534"/>
          </a:xfrm>
          <a:custGeom>
            <a:avLst/>
            <a:gdLst/>
            <a:ahLst/>
            <a:cxnLst/>
            <a:rect l="l" t="t" r="r" b="b"/>
            <a:pathLst>
              <a:path w="21172" h="20994" extrusionOk="0">
                <a:moveTo>
                  <a:pt x="10557" y="5287"/>
                </a:moveTo>
                <a:cubicBezTo>
                  <a:pt x="10729" y="5287"/>
                  <a:pt x="10902" y="5296"/>
                  <a:pt x="11076" y="5315"/>
                </a:cubicBezTo>
                <a:cubicBezTo>
                  <a:pt x="14279" y="5662"/>
                  <a:pt x="16345" y="8822"/>
                  <a:pt x="15373" y="11877"/>
                </a:cubicBezTo>
                <a:cubicBezTo>
                  <a:pt x="14714" y="13983"/>
                  <a:pt x="12722" y="15412"/>
                  <a:pt x="10550" y="15412"/>
                </a:cubicBezTo>
                <a:cubicBezTo>
                  <a:pt x="10376" y="15412"/>
                  <a:pt x="10201" y="15403"/>
                  <a:pt x="10026" y="15384"/>
                </a:cubicBezTo>
                <a:cubicBezTo>
                  <a:pt x="6823" y="15037"/>
                  <a:pt x="4766" y="11877"/>
                  <a:pt x="5729" y="8822"/>
                </a:cubicBezTo>
                <a:cubicBezTo>
                  <a:pt x="6397" y="6723"/>
                  <a:pt x="8390" y="5287"/>
                  <a:pt x="10557" y="5287"/>
                </a:cubicBezTo>
                <a:close/>
                <a:moveTo>
                  <a:pt x="12003" y="0"/>
                </a:moveTo>
                <a:cubicBezTo>
                  <a:pt x="11564" y="0"/>
                  <a:pt x="11175" y="302"/>
                  <a:pt x="11076" y="749"/>
                </a:cubicBezTo>
                <a:lnTo>
                  <a:pt x="10903" y="1582"/>
                </a:lnTo>
                <a:cubicBezTo>
                  <a:pt x="10842" y="1921"/>
                  <a:pt x="10547" y="2155"/>
                  <a:pt x="10199" y="2181"/>
                </a:cubicBezTo>
                <a:cubicBezTo>
                  <a:pt x="9366" y="2216"/>
                  <a:pt x="8542" y="2372"/>
                  <a:pt x="7769" y="2659"/>
                </a:cubicBezTo>
                <a:cubicBezTo>
                  <a:pt x="7686" y="2690"/>
                  <a:pt x="7599" y="2705"/>
                  <a:pt x="7513" y="2705"/>
                </a:cubicBezTo>
                <a:cubicBezTo>
                  <a:pt x="7267" y="2705"/>
                  <a:pt x="7027" y="2582"/>
                  <a:pt x="6892" y="2364"/>
                </a:cubicBezTo>
                <a:lnTo>
                  <a:pt x="6450" y="1678"/>
                </a:lnTo>
                <a:cubicBezTo>
                  <a:pt x="6268" y="1403"/>
                  <a:pt x="5969" y="1257"/>
                  <a:pt x="5664" y="1257"/>
                </a:cubicBezTo>
                <a:cubicBezTo>
                  <a:pt x="5487" y="1257"/>
                  <a:pt x="5307" y="1307"/>
                  <a:pt x="5148" y="1409"/>
                </a:cubicBezTo>
                <a:lnTo>
                  <a:pt x="4323" y="1956"/>
                </a:lnTo>
                <a:cubicBezTo>
                  <a:pt x="3889" y="2233"/>
                  <a:pt x="3767" y="2824"/>
                  <a:pt x="4045" y="3258"/>
                </a:cubicBezTo>
                <a:lnTo>
                  <a:pt x="4852" y="4482"/>
                </a:lnTo>
                <a:cubicBezTo>
                  <a:pt x="4132" y="5176"/>
                  <a:pt x="3542" y="6009"/>
                  <a:pt x="3116" y="6947"/>
                </a:cubicBezTo>
                <a:cubicBezTo>
                  <a:pt x="2998" y="7213"/>
                  <a:pt x="2728" y="7379"/>
                  <a:pt x="2441" y="7379"/>
                </a:cubicBezTo>
                <a:cubicBezTo>
                  <a:pt x="2392" y="7379"/>
                  <a:pt x="2342" y="7374"/>
                  <a:pt x="2292" y="7363"/>
                </a:cubicBezTo>
                <a:lnTo>
                  <a:pt x="1432" y="7190"/>
                </a:lnTo>
                <a:cubicBezTo>
                  <a:pt x="1367" y="7177"/>
                  <a:pt x="1303" y="7170"/>
                  <a:pt x="1239" y="7170"/>
                </a:cubicBezTo>
                <a:cubicBezTo>
                  <a:pt x="801" y="7170"/>
                  <a:pt x="411" y="7472"/>
                  <a:pt x="313" y="7919"/>
                </a:cubicBezTo>
                <a:lnTo>
                  <a:pt x="113" y="8882"/>
                </a:lnTo>
                <a:cubicBezTo>
                  <a:pt x="0" y="9395"/>
                  <a:pt x="330" y="9898"/>
                  <a:pt x="833" y="10002"/>
                </a:cubicBezTo>
                <a:lnTo>
                  <a:pt x="1788" y="10202"/>
                </a:lnTo>
                <a:cubicBezTo>
                  <a:pt x="2118" y="10263"/>
                  <a:pt x="2353" y="10549"/>
                  <a:pt x="2379" y="10879"/>
                </a:cubicBezTo>
                <a:cubicBezTo>
                  <a:pt x="2431" y="11686"/>
                  <a:pt x="2604" y="12467"/>
                  <a:pt x="2873" y="13205"/>
                </a:cubicBezTo>
                <a:cubicBezTo>
                  <a:pt x="2995" y="13526"/>
                  <a:pt x="2873" y="13900"/>
                  <a:pt x="2587" y="14091"/>
                </a:cubicBezTo>
                <a:lnTo>
                  <a:pt x="1762" y="14637"/>
                </a:lnTo>
                <a:cubicBezTo>
                  <a:pt x="1328" y="14915"/>
                  <a:pt x="1207" y="15505"/>
                  <a:pt x="1484" y="15940"/>
                </a:cubicBezTo>
                <a:lnTo>
                  <a:pt x="2031" y="16764"/>
                </a:lnTo>
                <a:cubicBezTo>
                  <a:pt x="2207" y="17039"/>
                  <a:pt x="2508" y="17185"/>
                  <a:pt x="2815" y="17185"/>
                </a:cubicBezTo>
                <a:cubicBezTo>
                  <a:pt x="2993" y="17185"/>
                  <a:pt x="3174" y="17135"/>
                  <a:pt x="3333" y="17033"/>
                </a:cubicBezTo>
                <a:lnTo>
                  <a:pt x="4253" y="16426"/>
                </a:lnTo>
                <a:cubicBezTo>
                  <a:pt x="4378" y="16346"/>
                  <a:pt x="4518" y="16308"/>
                  <a:pt x="4656" y="16308"/>
                </a:cubicBezTo>
                <a:cubicBezTo>
                  <a:pt x="4836" y="16308"/>
                  <a:pt x="5014" y="16372"/>
                  <a:pt x="5156" y="16495"/>
                </a:cubicBezTo>
                <a:cubicBezTo>
                  <a:pt x="5729" y="16990"/>
                  <a:pt x="6371" y="17415"/>
                  <a:pt x="7075" y="17745"/>
                </a:cubicBezTo>
                <a:cubicBezTo>
                  <a:pt x="7387" y="17901"/>
                  <a:pt x="7561" y="18240"/>
                  <a:pt x="7491" y="18570"/>
                </a:cubicBezTo>
                <a:lnTo>
                  <a:pt x="7257" y="19646"/>
                </a:lnTo>
                <a:cubicBezTo>
                  <a:pt x="7153" y="20158"/>
                  <a:pt x="7474" y="20653"/>
                  <a:pt x="7986" y="20766"/>
                </a:cubicBezTo>
                <a:lnTo>
                  <a:pt x="8950" y="20974"/>
                </a:lnTo>
                <a:cubicBezTo>
                  <a:pt x="9014" y="20987"/>
                  <a:pt x="9079" y="20994"/>
                  <a:pt x="9143" y="20994"/>
                </a:cubicBezTo>
                <a:cubicBezTo>
                  <a:pt x="9583" y="20994"/>
                  <a:pt x="9978" y="20692"/>
                  <a:pt x="10069" y="20245"/>
                </a:cubicBezTo>
                <a:lnTo>
                  <a:pt x="10312" y="19108"/>
                </a:lnTo>
                <a:cubicBezTo>
                  <a:pt x="10373" y="18778"/>
                  <a:pt x="10660" y="18526"/>
                  <a:pt x="10989" y="18518"/>
                </a:cubicBezTo>
                <a:cubicBezTo>
                  <a:pt x="11753" y="18474"/>
                  <a:pt x="12500" y="18327"/>
                  <a:pt x="13203" y="18075"/>
                </a:cubicBezTo>
                <a:cubicBezTo>
                  <a:pt x="13285" y="18047"/>
                  <a:pt x="13369" y="18033"/>
                  <a:pt x="13452" y="18033"/>
                </a:cubicBezTo>
                <a:cubicBezTo>
                  <a:pt x="13700" y="18033"/>
                  <a:pt x="13934" y="18155"/>
                  <a:pt x="14071" y="18370"/>
                </a:cubicBezTo>
                <a:lnTo>
                  <a:pt x="14696" y="19325"/>
                </a:lnTo>
                <a:cubicBezTo>
                  <a:pt x="14872" y="19599"/>
                  <a:pt x="15172" y="19745"/>
                  <a:pt x="15479" y="19745"/>
                </a:cubicBezTo>
                <a:cubicBezTo>
                  <a:pt x="15658" y="19745"/>
                  <a:pt x="15838" y="19696"/>
                  <a:pt x="15998" y="19594"/>
                </a:cubicBezTo>
                <a:lnTo>
                  <a:pt x="16822" y="19047"/>
                </a:lnTo>
                <a:cubicBezTo>
                  <a:pt x="17257" y="18769"/>
                  <a:pt x="17369" y="18179"/>
                  <a:pt x="17092" y="17745"/>
                </a:cubicBezTo>
                <a:lnTo>
                  <a:pt x="16458" y="16790"/>
                </a:lnTo>
                <a:cubicBezTo>
                  <a:pt x="16276" y="16512"/>
                  <a:pt x="16310" y="16130"/>
                  <a:pt x="16536" y="15879"/>
                </a:cubicBezTo>
                <a:cubicBezTo>
                  <a:pt x="17048" y="15332"/>
                  <a:pt x="17482" y="14690"/>
                  <a:pt x="17829" y="13995"/>
                </a:cubicBezTo>
                <a:cubicBezTo>
                  <a:pt x="17954" y="13738"/>
                  <a:pt x="18216" y="13580"/>
                  <a:pt x="18494" y="13580"/>
                </a:cubicBezTo>
                <a:cubicBezTo>
                  <a:pt x="18544" y="13580"/>
                  <a:pt x="18595" y="13585"/>
                  <a:pt x="18645" y="13596"/>
                </a:cubicBezTo>
                <a:lnTo>
                  <a:pt x="19704" y="13813"/>
                </a:lnTo>
                <a:cubicBezTo>
                  <a:pt x="19770" y="13824"/>
                  <a:pt x="19835" y="13830"/>
                  <a:pt x="19899" y="13830"/>
                </a:cubicBezTo>
                <a:cubicBezTo>
                  <a:pt x="20372" y="13830"/>
                  <a:pt x="20767" y="13527"/>
                  <a:pt x="20859" y="13075"/>
                </a:cubicBezTo>
                <a:lnTo>
                  <a:pt x="21058" y="12103"/>
                </a:lnTo>
                <a:cubicBezTo>
                  <a:pt x="21171" y="11599"/>
                  <a:pt x="20841" y="11096"/>
                  <a:pt x="20338" y="10992"/>
                </a:cubicBezTo>
                <a:lnTo>
                  <a:pt x="19314" y="10775"/>
                </a:lnTo>
                <a:cubicBezTo>
                  <a:pt x="18975" y="10705"/>
                  <a:pt x="18741" y="10419"/>
                  <a:pt x="18732" y="10063"/>
                </a:cubicBezTo>
                <a:cubicBezTo>
                  <a:pt x="18706" y="9264"/>
                  <a:pt x="18559" y="8483"/>
                  <a:pt x="18307" y="7745"/>
                </a:cubicBezTo>
                <a:cubicBezTo>
                  <a:pt x="18194" y="7424"/>
                  <a:pt x="18315" y="7068"/>
                  <a:pt x="18593" y="6886"/>
                </a:cubicBezTo>
                <a:lnTo>
                  <a:pt x="19401" y="6357"/>
                </a:lnTo>
                <a:cubicBezTo>
                  <a:pt x="19835" y="6079"/>
                  <a:pt x="19956" y="5488"/>
                  <a:pt x="19670" y="5054"/>
                </a:cubicBezTo>
                <a:lnTo>
                  <a:pt x="19131" y="4230"/>
                </a:lnTo>
                <a:cubicBezTo>
                  <a:pt x="18950" y="3955"/>
                  <a:pt x="18650" y="3806"/>
                  <a:pt x="18345" y="3806"/>
                </a:cubicBezTo>
                <a:cubicBezTo>
                  <a:pt x="18168" y="3806"/>
                  <a:pt x="17989" y="3856"/>
                  <a:pt x="17829" y="3961"/>
                </a:cubicBezTo>
                <a:lnTo>
                  <a:pt x="17057" y="4473"/>
                </a:lnTo>
                <a:cubicBezTo>
                  <a:pt x="16930" y="4551"/>
                  <a:pt x="16789" y="4590"/>
                  <a:pt x="16650" y="4590"/>
                </a:cubicBezTo>
                <a:cubicBezTo>
                  <a:pt x="16467" y="4590"/>
                  <a:pt x="16285" y="4523"/>
                  <a:pt x="16137" y="4395"/>
                </a:cubicBezTo>
                <a:cubicBezTo>
                  <a:pt x="15546" y="3839"/>
                  <a:pt x="14869" y="3370"/>
                  <a:pt x="14114" y="3006"/>
                </a:cubicBezTo>
                <a:cubicBezTo>
                  <a:pt x="13810" y="2850"/>
                  <a:pt x="13637" y="2520"/>
                  <a:pt x="13715" y="2181"/>
                </a:cubicBezTo>
                <a:lnTo>
                  <a:pt x="13889" y="1348"/>
                </a:lnTo>
                <a:cubicBezTo>
                  <a:pt x="14001" y="836"/>
                  <a:pt x="13672" y="332"/>
                  <a:pt x="13159" y="228"/>
                </a:cubicBezTo>
                <a:lnTo>
                  <a:pt x="12196" y="20"/>
                </a:lnTo>
                <a:cubicBezTo>
                  <a:pt x="12131" y="7"/>
                  <a:pt x="12066" y="0"/>
                  <a:pt x="120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67;p26"/>
          <p:cNvSpPr/>
          <p:nvPr/>
        </p:nvSpPr>
        <p:spPr>
          <a:xfrm flipH="1">
            <a:off x="6456672" y="930592"/>
            <a:ext cx="623977" cy="405403"/>
          </a:xfrm>
          <a:custGeom>
            <a:avLst/>
            <a:gdLst/>
            <a:ahLst/>
            <a:cxnLst/>
            <a:rect l="l" t="t" r="r" b="b"/>
            <a:pathLst>
              <a:path w="18359" h="11928" fill="none" extrusionOk="0">
                <a:moveTo>
                  <a:pt x="16423" y="5669"/>
                </a:moveTo>
                <a:cubicBezTo>
                  <a:pt x="16527" y="5296"/>
                  <a:pt x="16580" y="4905"/>
                  <a:pt x="16580" y="4506"/>
                </a:cubicBezTo>
                <a:cubicBezTo>
                  <a:pt x="16580" y="2023"/>
                  <a:pt x="14557" y="1"/>
                  <a:pt x="12074" y="1"/>
                </a:cubicBezTo>
                <a:cubicBezTo>
                  <a:pt x="10252" y="1"/>
                  <a:pt x="8680" y="1086"/>
                  <a:pt x="7977" y="2648"/>
                </a:cubicBezTo>
                <a:cubicBezTo>
                  <a:pt x="7387" y="2240"/>
                  <a:pt x="6675" y="1989"/>
                  <a:pt x="5894" y="1989"/>
                </a:cubicBezTo>
                <a:cubicBezTo>
                  <a:pt x="3924" y="1989"/>
                  <a:pt x="2318" y="3569"/>
                  <a:pt x="2292" y="5522"/>
                </a:cubicBezTo>
                <a:cubicBezTo>
                  <a:pt x="964" y="5938"/>
                  <a:pt x="0" y="7188"/>
                  <a:pt x="0" y="8647"/>
                </a:cubicBezTo>
                <a:cubicBezTo>
                  <a:pt x="0" y="10461"/>
                  <a:pt x="1467" y="11928"/>
                  <a:pt x="3273" y="11928"/>
                </a:cubicBezTo>
                <a:lnTo>
                  <a:pt x="15069" y="11928"/>
                </a:lnTo>
                <a:cubicBezTo>
                  <a:pt x="16883" y="11928"/>
                  <a:pt x="18350" y="10461"/>
                  <a:pt x="18350" y="8647"/>
                </a:cubicBezTo>
                <a:cubicBezTo>
                  <a:pt x="18359" y="7318"/>
                  <a:pt x="17569" y="6181"/>
                  <a:pt x="16423" y="5669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miter lim="868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268;p26"/>
          <p:cNvGrpSpPr/>
          <p:nvPr/>
        </p:nvGrpSpPr>
        <p:grpSpPr>
          <a:xfrm>
            <a:off x="6492296" y="2092735"/>
            <a:ext cx="2538390" cy="2056394"/>
            <a:chOff x="3780013" y="1888393"/>
            <a:chExt cx="2538390" cy="2056394"/>
          </a:xfrm>
        </p:grpSpPr>
        <p:sp>
          <p:nvSpPr>
            <p:cNvPr id="6" name="Google Shape;269;p26"/>
            <p:cNvSpPr/>
            <p:nvPr/>
          </p:nvSpPr>
          <p:spPr>
            <a:xfrm>
              <a:off x="3780013" y="1888393"/>
              <a:ext cx="2538390" cy="1625894"/>
            </a:xfrm>
            <a:custGeom>
              <a:avLst/>
              <a:gdLst/>
              <a:ahLst/>
              <a:cxnLst/>
              <a:rect l="l" t="t" r="r" b="b"/>
              <a:pathLst>
                <a:path w="74686" h="47838" extrusionOk="0">
                  <a:moveTo>
                    <a:pt x="348" y="1"/>
                  </a:moveTo>
                  <a:cubicBezTo>
                    <a:pt x="165" y="1"/>
                    <a:pt x="1" y="157"/>
                    <a:pt x="1" y="348"/>
                  </a:cubicBezTo>
                  <a:lnTo>
                    <a:pt x="1" y="47838"/>
                  </a:lnTo>
                  <a:lnTo>
                    <a:pt x="74685" y="47838"/>
                  </a:lnTo>
                  <a:lnTo>
                    <a:pt x="74685" y="348"/>
                  </a:lnTo>
                  <a:cubicBezTo>
                    <a:pt x="74685" y="166"/>
                    <a:pt x="74529" y="1"/>
                    <a:pt x="743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70;p26"/>
            <p:cNvSpPr/>
            <p:nvPr/>
          </p:nvSpPr>
          <p:spPr>
            <a:xfrm>
              <a:off x="3897715" y="1988693"/>
              <a:ext cx="2303265" cy="1399911"/>
            </a:xfrm>
            <a:custGeom>
              <a:avLst/>
              <a:gdLst/>
              <a:ahLst/>
              <a:cxnLst/>
              <a:rect l="l" t="t" r="r" b="b"/>
              <a:pathLst>
                <a:path w="67768" h="41189" extrusionOk="0">
                  <a:moveTo>
                    <a:pt x="348" y="1"/>
                  </a:moveTo>
                  <a:cubicBezTo>
                    <a:pt x="166" y="1"/>
                    <a:pt x="1" y="157"/>
                    <a:pt x="1" y="348"/>
                  </a:cubicBezTo>
                  <a:lnTo>
                    <a:pt x="1" y="40842"/>
                  </a:lnTo>
                  <a:cubicBezTo>
                    <a:pt x="1" y="41024"/>
                    <a:pt x="149" y="41189"/>
                    <a:pt x="348" y="41189"/>
                  </a:cubicBezTo>
                  <a:lnTo>
                    <a:pt x="67420" y="41189"/>
                  </a:lnTo>
                  <a:cubicBezTo>
                    <a:pt x="67620" y="41189"/>
                    <a:pt x="67768" y="41024"/>
                    <a:pt x="67768" y="40833"/>
                  </a:cubicBezTo>
                  <a:lnTo>
                    <a:pt x="67768" y="348"/>
                  </a:lnTo>
                  <a:cubicBezTo>
                    <a:pt x="67768" y="166"/>
                    <a:pt x="67620" y="1"/>
                    <a:pt x="674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1;p26"/>
            <p:cNvSpPr/>
            <p:nvPr/>
          </p:nvSpPr>
          <p:spPr>
            <a:xfrm>
              <a:off x="3897443" y="1988693"/>
              <a:ext cx="2219180" cy="1399911"/>
            </a:xfrm>
            <a:custGeom>
              <a:avLst/>
              <a:gdLst/>
              <a:ahLst/>
              <a:cxnLst/>
              <a:rect l="l" t="t" r="r" b="b"/>
              <a:pathLst>
                <a:path w="65294" h="41189" extrusionOk="0">
                  <a:moveTo>
                    <a:pt x="938" y="1"/>
                  </a:moveTo>
                  <a:cubicBezTo>
                    <a:pt x="417" y="1"/>
                    <a:pt x="0" y="426"/>
                    <a:pt x="0" y="947"/>
                  </a:cubicBezTo>
                  <a:lnTo>
                    <a:pt x="0" y="40243"/>
                  </a:lnTo>
                  <a:cubicBezTo>
                    <a:pt x="0" y="40763"/>
                    <a:pt x="417" y="41189"/>
                    <a:pt x="938" y="41189"/>
                  </a:cubicBezTo>
                  <a:lnTo>
                    <a:pt x="15061" y="41189"/>
                  </a:lnTo>
                  <a:lnTo>
                    <a:pt x="652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72;p26"/>
            <p:cNvSpPr/>
            <p:nvPr/>
          </p:nvSpPr>
          <p:spPr>
            <a:xfrm>
              <a:off x="5033303" y="1920852"/>
              <a:ext cx="32492" cy="32492"/>
            </a:xfrm>
            <a:custGeom>
              <a:avLst/>
              <a:gdLst/>
              <a:ahLst/>
              <a:cxnLst/>
              <a:rect l="l" t="t" r="r" b="b"/>
              <a:pathLst>
                <a:path w="956" h="956" extrusionOk="0">
                  <a:moveTo>
                    <a:pt x="478" y="0"/>
                  </a:moveTo>
                  <a:cubicBezTo>
                    <a:pt x="217" y="0"/>
                    <a:pt x="0" y="217"/>
                    <a:pt x="0" y="478"/>
                  </a:cubicBezTo>
                  <a:cubicBezTo>
                    <a:pt x="0" y="738"/>
                    <a:pt x="217" y="955"/>
                    <a:pt x="478" y="955"/>
                  </a:cubicBezTo>
                  <a:cubicBezTo>
                    <a:pt x="738" y="955"/>
                    <a:pt x="955" y="738"/>
                    <a:pt x="955" y="478"/>
                  </a:cubicBezTo>
                  <a:cubicBezTo>
                    <a:pt x="955" y="217"/>
                    <a:pt x="738" y="0"/>
                    <a:pt x="4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73;p26"/>
            <p:cNvSpPr/>
            <p:nvPr/>
          </p:nvSpPr>
          <p:spPr>
            <a:xfrm>
              <a:off x="4113100" y="2170157"/>
              <a:ext cx="839661" cy="42790"/>
            </a:xfrm>
            <a:custGeom>
              <a:avLst/>
              <a:gdLst/>
              <a:ahLst/>
              <a:cxnLst/>
              <a:rect l="l" t="t" r="r" b="b"/>
              <a:pathLst>
                <a:path w="24705" h="1259" extrusionOk="0">
                  <a:moveTo>
                    <a:pt x="1" y="0"/>
                  </a:moveTo>
                  <a:lnTo>
                    <a:pt x="1" y="1259"/>
                  </a:lnTo>
                  <a:lnTo>
                    <a:pt x="24705" y="1259"/>
                  </a:lnTo>
                  <a:lnTo>
                    <a:pt x="247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74;p26"/>
            <p:cNvSpPr/>
            <p:nvPr/>
          </p:nvSpPr>
          <p:spPr>
            <a:xfrm>
              <a:off x="4113100" y="2397607"/>
              <a:ext cx="839661" cy="42824"/>
            </a:xfrm>
            <a:custGeom>
              <a:avLst/>
              <a:gdLst/>
              <a:ahLst/>
              <a:cxnLst/>
              <a:rect l="l" t="t" r="r" b="b"/>
              <a:pathLst>
                <a:path w="24705" h="1260" extrusionOk="0">
                  <a:moveTo>
                    <a:pt x="1" y="1"/>
                  </a:moveTo>
                  <a:lnTo>
                    <a:pt x="1" y="1259"/>
                  </a:lnTo>
                  <a:lnTo>
                    <a:pt x="24705" y="1259"/>
                  </a:lnTo>
                  <a:lnTo>
                    <a:pt x="247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75;p26"/>
            <p:cNvSpPr/>
            <p:nvPr/>
          </p:nvSpPr>
          <p:spPr>
            <a:xfrm>
              <a:off x="4113100" y="2246257"/>
              <a:ext cx="489760" cy="42824"/>
            </a:xfrm>
            <a:custGeom>
              <a:avLst/>
              <a:gdLst/>
              <a:ahLst/>
              <a:cxnLst/>
              <a:rect l="l" t="t" r="r" b="b"/>
              <a:pathLst>
                <a:path w="14410" h="1260" extrusionOk="0">
                  <a:moveTo>
                    <a:pt x="1" y="1"/>
                  </a:moveTo>
                  <a:lnTo>
                    <a:pt x="1" y="1259"/>
                  </a:lnTo>
                  <a:lnTo>
                    <a:pt x="14410" y="1259"/>
                  </a:lnTo>
                  <a:lnTo>
                    <a:pt x="144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76;p26"/>
            <p:cNvSpPr/>
            <p:nvPr/>
          </p:nvSpPr>
          <p:spPr>
            <a:xfrm>
              <a:off x="4113100" y="2322085"/>
              <a:ext cx="939958" cy="42824"/>
            </a:xfrm>
            <a:custGeom>
              <a:avLst/>
              <a:gdLst/>
              <a:ahLst/>
              <a:cxnLst/>
              <a:rect l="l" t="t" r="r" b="b"/>
              <a:pathLst>
                <a:path w="27656" h="1260" extrusionOk="0">
                  <a:moveTo>
                    <a:pt x="1" y="1"/>
                  </a:moveTo>
                  <a:lnTo>
                    <a:pt x="1" y="1259"/>
                  </a:lnTo>
                  <a:lnTo>
                    <a:pt x="27656" y="1259"/>
                  </a:lnTo>
                  <a:lnTo>
                    <a:pt x="276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77;p26"/>
            <p:cNvSpPr/>
            <p:nvPr/>
          </p:nvSpPr>
          <p:spPr>
            <a:xfrm>
              <a:off x="5068685" y="2322085"/>
              <a:ext cx="151992" cy="42824"/>
            </a:xfrm>
            <a:custGeom>
              <a:avLst/>
              <a:gdLst/>
              <a:ahLst/>
              <a:cxnLst/>
              <a:rect l="l" t="t" r="r" b="b"/>
              <a:pathLst>
                <a:path w="4472" h="1260" extrusionOk="0">
                  <a:moveTo>
                    <a:pt x="1" y="1"/>
                  </a:moveTo>
                  <a:lnTo>
                    <a:pt x="1" y="1259"/>
                  </a:lnTo>
                  <a:lnTo>
                    <a:pt x="4471" y="1259"/>
                  </a:lnTo>
                  <a:lnTo>
                    <a:pt x="44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78;p26"/>
            <p:cNvSpPr/>
            <p:nvPr/>
          </p:nvSpPr>
          <p:spPr>
            <a:xfrm>
              <a:off x="5244541" y="2322085"/>
              <a:ext cx="82352" cy="42824"/>
            </a:xfrm>
            <a:custGeom>
              <a:avLst/>
              <a:gdLst/>
              <a:ahLst/>
              <a:cxnLst/>
              <a:rect l="l" t="t" r="r" b="b"/>
              <a:pathLst>
                <a:path w="2423" h="1260" extrusionOk="0">
                  <a:moveTo>
                    <a:pt x="0" y="1"/>
                  </a:moveTo>
                  <a:lnTo>
                    <a:pt x="0" y="1259"/>
                  </a:lnTo>
                  <a:lnTo>
                    <a:pt x="2422" y="1259"/>
                  </a:lnTo>
                  <a:lnTo>
                    <a:pt x="24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79;p26"/>
            <p:cNvSpPr/>
            <p:nvPr/>
          </p:nvSpPr>
          <p:spPr>
            <a:xfrm>
              <a:off x="4113100" y="2473740"/>
              <a:ext cx="535779" cy="42790"/>
            </a:xfrm>
            <a:custGeom>
              <a:avLst/>
              <a:gdLst/>
              <a:ahLst/>
              <a:cxnLst/>
              <a:rect l="l" t="t" r="r" b="b"/>
              <a:pathLst>
                <a:path w="15764" h="1259" extrusionOk="0">
                  <a:moveTo>
                    <a:pt x="1" y="0"/>
                  </a:moveTo>
                  <a:lnTo>
                    <a:pt x="1" y="1259"/>
                  </a:lnTo>
                  <a:lnTo>
                    <a:pt x="15764" y="1259"/>
                  </a:lnTo>
                  <a:lnTo>
                    <a:pt x="15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80;p26"/>
            <p:cNvSpPr/>
            <p:nvPr/>
          </p:nvSpPr>
          <p:spPr>
            <a:xfrm>
              <a:off x="4657425" y="2473740"/>
              <a:ext cx="86770" cy="42790"/>
            </a:xfrm>
            <a:custGeom>
              <a:avLst/>
              <a:gdLst/>
              <a:ahLst/>
              <a:cxnLst/>
              <a:rect l="l" t="t" r="r" b="b"/>
              <a:pathLst>
                <a:path w="2553" h="1259" extrusionOk="0">
                  <a:moveTo>
                    <a:pt x="1" y="0"/>
                  </a:moveTo>
                  <a:lnTo>
                    <a:pt x="1" y="1259"/>
                  </a:lnTo>
                  <a:lnTo>
                    <a:pt x="2553" y="1259"/>
                  </a:lnTo>
                  <a:lnTo>
                    <a:pt x="25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81;p26"/>
            <p:cNvSpPr/>
            <p:nvPr/>
          </p:nvSpPr>
          <p:spPr>
            <a:xfrm>
              <a:off x="4757724" y="2473740"/>
              <a:ext cx="46971" cy="42790"/>
            </a:xfrm>
            <a:custGeom>
              <a:avLst/>
              <a:gdLst/>
              <a:ahLst/>
              <a:cxnLst/>
              <a:rect l="l" t="t" r="r" b="b"/>
              <a:pathLst>
                <a:path w="1382" h="1259" extrusionOk="0">
                  <a:moveTo>
                    <a:pt x="1" y="0"/>
                  </a:moveTo>
                  <a:lnTo>
                    <a:pt x="1" y="1259"/>
                  </a:lnTo>
                  <a:lnTo>
                    <a:pt x="1381" y="1259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82;p26"/>
            <p:cNvSpPr/>
            <p:nvPr/>
          </p:nvSpPr>
          <p:spPr>
            <a:xfrm>
              <a:off x="4110755" y="3060821"/>
              <a:ext cx="308607" cy="42824"/>
            </a:xfrm>
            <a:custGeom>
              <a:avLst/>
              <a:gdLst/>
              <a:ahLst/>
              <a:cxnLst/>
              <a:rect l="l" t="t" r="r" b="b"/>
              <a:pathLst>
                <a:path w="9080" h="1260" extrusionOk="0">
                  <a:moveTo>
                    <a:pt x="0" y="1"/>
                  </a:moveTo>
                  <a:lnTo>
                    <a:pt x="0" y="1260"/>
                  </a:lnTo>
                  <a:lnTo>
                    <a:pt x="9080" y="1260"/>
                  </a:lnTo>
                  <a:lnTo>
                    <a:pt x="90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83;p26"/>
            <p:cNvSpPr/>
            <p:nvPr/>
          </p:nvSpPr>
          <p:spPr>
            <a:xfrm>
              <a:off x="4110755" y="3136649"/>
              <a:ext cx="179998" cy="42824"/>
            </a:xfrm>
            <a:custGeom>
              <a:avLst/>
              <a:gdLst/>
              <a:ahLst/>
              <a:cxnLst/>
              <a:rect l="l" t="t" r="r" b="b"/>
              <a:pathLst>
                <a:path w="5296" h="1260" extrusionOk="0">
                  <a:moveTo>
                    <a:pt x="0" y="1"/>
                  </a:moveTo>
                  <a:lnTo>
                    <a:pt x="0" y="1259"/>
                  </a:lnTo>
                  <a:lnTo>
                    <a:pt x="5295" y="1259"/>
                  </a:lnTo>
                  <a:lnTo>
                    <a:pt x="5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84;p26"/>
            <p:cNvSpPr/>
            <p:nvPr/>
          </p:nvSpPr>
          <p:spPr>
            <a:xfrm>
              <a:off x="5480250" y="3064390"/>
              <a:ext cx="576224" cy="42790"/>
            </a:xfrm>
            <a:custGeom>
              <a:avLst/>
              <a:gdLst/>
              <a:ahLst/>
              <a:cxnLst/>
              <a:rect l="l" t="t" r="r" b="b"/>
              <a:pathLst>
                <a:path w="16954" h="1259" extrusionOk="0">
                  <a:moveTo>
                    <a:pt x="1" y="0"/>
                  </a:moveTo>
                  <a:lnTo>
                    <a:pt x="1" y="1259"/>
                  </a:lnTo>
                  <a:lnTo>
                    <a:pt x="16953" y="1259"/>
                  </a:lnTo>
                  <a:lnTo>
                    <a:pt x="169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85;p26"/>
            <p:cNvSpPr/>
            <p:nvPr/>
          </p:nvSpPr>
          <p:spPr>
            <a:xfrm>
              <a:off x="5720413" y="3140490"/>
              <a:ext cx="336068" cy="42824"/>
            </a:xfrm>
            <a:custGeom>
              <a:avLst/>
              <a:gdLst/>
              <a:ahLst/>
              <a:cxnLst/>
              <a:rect l="l" t="t" r="r" b="b"/>
              <a:pathLst>
                <a:path w="9888" h="1260" extrusionOk="0">
                  <a:moveTo>
                    <a:pt x="1" y="1"/>
                  </a:moveTo>
                  <a:lnTo>
                    <a:pt x="1" y="1259"/>
                  </a:lnTo>
                  <a:lnTo>
                    <a:pt x="9887" y="1259"/>
                  </a:lnTo>
                  <a:lnTo>
                    <a:pt x="98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86;p26"/>
            <p:cNvSpPr/>
            <p:nvPr/>
          </p:nvSpPr>
          <p:spPr>
            <a:xfrm>
              <a:off x="5411220" y="3216318"/>
              <a:ext cx="645559" cy="42824"/>
            </a:xfrm>
            <a:custGeom>
              <a:avLst/>
              <a:gdLst/>
              <a:ahLst/>
              <a:cxnLst/>
              <a:rect l="l" t="t" r="r" b="b"/>
              <a:pathLst>
                <a:path w="18994" h="1260" extrusionOk="0">
                  <a:moveTo>
                    <a:pt x="1" y="0"/>
                  </a:moveTo>
                  <a:lnTo>
                    <a:pt x="1" y="1259"/>
                  </a:lnTo>
                  <a:lnTo>
                    <a:pt x="18993" y="1259"/>
                  </a:lnTo>
                  <a:lnTo>
                    <a:pt x="189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87;p26"/>
            <p:cNvSpPr/>
            <p:nvPr/>
          </p:nvSpPr>
          <p:spPr>
            <a:xfrm>
              <a:off x="5296169" y="3216318"/>
              <a:ext cx="104478" cy="42824"/>
            </a:xfrm>
            <a:custGeom>
              <a:avLst/>
              <a:gdLst/>
              <a:ahLst/>
              <a:cxnLst/>
              <a:rect l="l" t="t" r="r" b="b"/>
              <a:pathLst>
                <a:path w="3074" h="1260" extrusionOk="0">
                  <a:moveTo>
                    <a:pt x="0" y="0"/>
                  </a:moveTo>
                  <a:lnTo>
                    <a:pt x="0" y="1259"/>
                  </a:lnTo>
                  <a:lnTo>
                    <a:pt x="3073" y="1259"/>
                  </a:lnTo>
                  <a:lnTo>
                    <a:pt x="30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88;p26"/>
            <p:cNvSpPr/>
            <p:nvPr/>
          </p:nvSpPr>
          <p:spPr>
            <a:xfrm>
              <a:off x="5223298" y="3216318"/>
              <a:ext cx="56385" cy="42824"/>
            </a:xfrm>
            <a:custGeom>
              <a:avLst/>
              <a:gdLst/>
              <a:ahLst/>
              <a:cxnLst/>
              <a:rect l="l" t="t" r="r" b="b"/>
              <a:pathLst>
                <a:path w="1659" h="1260" extrusionOk="0">
                  <a:moveTo>
                    <a:pt x="0" y="0"/>
                  </a:moveTo>
                  <a:lnTo>
                    <a:pt x="0" y="1259"/>
                  </a:lnTo>
                  <a:lnTo>
                    <a:pt x="1658" y="1259"/>
                  </a:lnTo>
                  <a:lnTo>
                    <a:pt x="16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89;p26"/>
            <p:cNvSpPr/>
            <p:nvPr/>
          </p:nvSpPr>
          <p:spPr>
            <a:xfrm>
              <a:off x="4113100" y="2563436"/>
              <a:ext cx="11556" cy="456418"/>
            </a:xfrm>
            <a:custGeom>
              <a:avLst/>
              <a:gdLst/>
              <a:ahLst/>
              <a:cxnLst/>
              <a:rect l="l" t="t" r="r" b="b"/>
              <a:pathLst>
                <a:path w="340" h="13429" extrusionOk="0">
                  <a:moveTo>
                    <a:pt x="1" y="0"/>
                  </a:moveTo>
                  <a:lnTo>
                    <a:pt x="1" y="13428"/>
                  </a:lnTo>
                  <a:lnTo>
                    <a:pt x="339" y="13428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0;p26"/>
            <p:cNvSpPr/>
            <p:nvPr/>
          </p:nvSpPr>
          <p:spPr>
            <a:xfrm>
              <a:off x="3780013" y="3514293"/>
              <a:ext cx="2538390" cy="183532"/>
            </a:xfrm>
            <a:custGeom>
              <a:avLst/>
              <a:gdLst/>
              <a:ahLst/>
              <a:cxnLst/>
              <a:rect l="l" t="t" r="r" b="b"/>
              <a:pathLst>
                <a:path w="74686" h="5400" extrusionOk="0">
                  <a:moveTo>
                    <a:pt x="1" y="1"/>
                  </a:moveTo>
                  <a:lnTo>
                    <a:pt x="1" y="4323"/>
                  </a:lnTo>
                  <a:cubicBezTo>
                    <a:pt x="1" y="4922"/>
                    <a:pt x="478" y="5400"/>
                    <a:pt x="1077" y="5400"/>
                  </a:cubicBezTo>
                  <a:lnTo>
                    <a:pt x="73609" y="5400"/>
                  </a:lnTo>
                  <a:cubicBezTo>
                    <a:pt x="74208" y="5400"/>
                    <a:pt x="74685" y="4914"/>
                    <a:pt x="74685" y="4323"/>
                  </a:cubicBezTo>
                  <a:lnTo>
                    <a:pt x="746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91;p26"/>
            <p:cNvSpPr/>
            <p:nvPr/>
          </p:nvSpPr>
          <p:spPr>
            <a:xfrm>
              <a:off x="4518380" y="3697796"/>
              <a:ext cx="909302" cy="193865"/>
            </a:xfrm>
            <a:custGeom>
              <a:avLst/>
              <a:gdLst/>
              <a:ahLst/>
              <a:cxnLst/>
              <a:rect l="l" t="t" r="r" b="b"/>
              <a:pathLst>
                <a:path w="26754" h="5704" extrusionOk="0">
                  <a:moveTo>
                    <a:pt x="3247" y="1"/>
                  </a:moveTo>
                  <a:lnTo>
                    <a:pt x="1" y="5704"/>
                  </a:lnTo>
                  <a:lnTo>
                    <a:pt x="26753" y="5704"/>
                  </a:lnTo>
                  <a:lnTo>
                    <a:pt x="235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2;p26"/>
            <p:cNvSpPr/>
            <p:nvPr/>
          </p:nvSpPr>
          <p:spPr>
            <a:xfrm>
              <a:off x="4364956" y="3874230"/>
              <a:ext cx="1216413" cy="70558"/>
            </a:xfrm>
            <a:custGeom>
              <a:avLst/>
              <a:gdLst/>
              <a:ahLst/>
              <a:cxnLst/>
              <a:rect l="l" t="t" r="r" b="b"/>
              <a:pathLst>
                <a:path w="35790" h="2076" extrusionOk="0">
                  <a:moveTo>
                    <a:pt x="583" y="0"/>
                  </a:moveTo>
                  <a:cubicBezTo>
                    <a:pt x="261" y="0"/>
                    <a:pt x="1" y="261"/>
                    <a:pt x="1" y="582"/>
                  </a:cubicBezTo>
                  <a:lnTo>
                    <a:pt x="1" y="2075"/>
                  </a:lnTo>
                  <a:lnTo>
                    <a:pt x="35790" y="2075"/>
                  </a:lnTo>
                  <a:lnTo>
                    <a:pt x="35790" y="582"/>
                  </a:lnTo>
                  <a:cubicBezTo>
                    <a:pt x="35790" y="261"/>
                    <a:pt x="35529" y="0"/>
                    <a:pt x="352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93;p26"/>
            <p:cNvSpPr/>
            <p:nvPr/>
          </p:nvSpPr>
          <p:spPr>
            <a:xfrm>
              <a:off x="4573849" y="3697796"/>
              <a:ext cx="798672" cy="96796"/>
            </a:xfrm>
            <a:custGeom>
              <a:avLst/>
              <a:gdLst/>
              <a:ahLst/>
              <a:cxnLst/>
              <a:rect l="l" t="t" r="r" b="b"/>
              <a:pathLst>
                <a:path w="23499" h="2848" extrusionOk="0">
                  <a:moveTo>
                    <a:pt x="1615" y="1"/>
                  </a:moveTo>
                  <a:lnTo>
                    <a:pt x="1" y="2848"/>
                  </a:lnTo>
                  <a:lnTo>
                    <a:pt x="23498" y="2848"/>
                  </a:lnTo>
                  <a:lnTo>
                    <a:pt x="218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294;p26"/>
          <p:cNvGrpSpPr/>
          <p:nvPr/>
        </p:nvGrpSpPr>
        <p:grpSpPr>
          <a:xfrm>
            <a:off x="5916560" y="2455934"/>
            <a:ext cx="811927" cy="753197"/>
            <a:chOff x="4932662" y="2251593"/>
            <a:chExt cx="811927" cy="753197"/>
          </a:xfrm>
        </p:grpSpPr>
        <p:sp>
          <p:nvSpPr>
            <p:cNvPr id="256" name="Google Shape;295;p26"/>
            <p:cNvSpPr/>
            <p:nvPr/>
          </p:nvSpPr>
          <p:spPr>
            <a:xfrm>
              <a:off x="4932662" y="2251593"/>
              <a:ext cx="811927" cy="753197"/>
            </a:xfrm>
            <a:custGeom>
              <a:avLst/>
              <a:gdLst/>
              <a:ahLst/>
              <a:cxnLst/>
              <a:rect l="l" t="t" r="r" b="b"/>
              <a:pathLst>
                <a:path w="23889" h="22161" extrusionOk="0">
                  <a:moveTo>
                    <a:pt x="278" y="0"/>
                  </a:moveTo>
                  <a:cubicBezTo>
                    <a:pt x="130" y="0"/>
                    <a:pt x="0" y="122"/>
                    <a:pt x="0" y="286"/>
                  </a:cubicBezTo>
                  <a:lnTo>
                    <a:pt x="0" y="21874"/>
                  </a:lnTo>
                  <a:cubicBezTo>
                    <a:pt x="0" y="22031"/>
                    <a:pt x="122" y="22161"/>
                    <a:pt x="278" y="22161"/>
                  </a:cubicBezTo>
                  <a:lnTo>
                    <a:pt x="23610" y="22161"/>
                  </a:lnTo>
                  <a:cubicBezTo>
                    <a:pt x="23758" y="22161"/>
                    <a:pt x="23888" y="22031"/>
                    <a:pt x="23888" y="21874"/>
                  </a:cubicBezTo>
                  <a:lnTo>
                    <a:pt x="23888" y="286"/>
                  </a:lnTo>
                  <a:cubicBezTo>
                    <a:pt x="23888" y="130"/>
                    <a:pt x="23775" y="0"/>
                    <a:pt x="236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96;p26"/>
            <p:cNvSpPr/>
            <p:nvPr/>
          </p:nvSpPr>
          <p:spPr>
            <a:xfrm>
              <a:off x="4968044" y="2360729"/>
              <a:ext cx="740826" cy="592436"/>
            </a:xfrm>
            <a:custGeom>
              <a:avLst/>
              <a:gdLst/>
              <a:ahLst/>
              <a:cxnLst/>
              <a:rect l="l" t="t" r="r" b="b"/>
              <a:pathLst>
                <a:path w="21797" h="17431" extrusionOk="0">
                  <a:moveTo>
                    <a:pt x="209" y="1"/>
                  </a:moveTo>
                  <a:cubicBezTo>
                    <a:pt x="96" y="1"/>
                    <a:pt x="1" y="88"/>
                    <a:pt x="1" y="209"/>
                  </a:cubicBezTo>
                  <a:lnTo>
                    <a:pt x="1" y="17222"/>
                  </a:lnTo>
                  <a:cubicBezTo>
                    <a:pt x="1" y="17335"/>
                    <a:pt x="88" y="17431"/>
                    <a:pt x="209" y="17431"/>
                  </a:cubicBezTo>
                  <a:lnTo>
                    <a:pt x="21588" y="17431"/>
                  </a:lnTo>
                  <a:cubicBezTo>
                    <a:pt x="21710" y="17431"/>
                    <a:pt x="21797" y="17335"/>
                    <a:pt x="21797" y="17222"/>
                  </a:cubicBezTo>
                  <a:lnTo>
                    <a:pt x="21797" y="209"/>
                  </a:lnTo>
                  <a:cubicBezTo>
                    <a:pt x="21797" y="105"/>
                    <a:pt x="21710" y="1"/>
                    <a:pt x="215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97;p26"/>
            <p:cNvSpPr/>
            <p:nvPr/>
          </p:nvSpPr>
          <p:spPr>
            <a:xfrm>
              <a:off x="4981334" y="2284901"/>
              <a:ext cx="41907" cy="41941"/>
            </a:xfrm>
            <a:custGeom>
              <a:avLst/>
              <a:gdLst/>
              <a:ahLst/>
              <a:cxnLst/>
              <a:rect l="l" t="t" r="r" b="b"/>
              <a:pathLst>
                <a:path w="1233" h="1234" extrusionOk="0">
                  <a:moveTo>
                    <a:pt x="617" y="1"/>
                  </a:moveTo>
                  <a:cubicBezTo>
                    <a:pt x="278" y="1"/>
                    <a:pt x="0" y="270"/>
                    <a:pt x="0" y="617"/>
                  </a:cubicBezTo>
                  <a:cubicBezTo>
                    <a:pt x="0" y="956"/>
                    <a:pt x="269" y="1234"/>
                    <a:pt x="617" y="1234"/>
                  </a:cubicBezTo>
                  <a:cubicBezTo>
                    <a:pt x="955" y="1234"/>
                    <a:pt x="1233" y="964"/>
                    <a:pt x="1233" y="617"/>
                  </a:cubicBezTo>
                  <a:cubicBezTo>
                    <a:pt x="1233" y="279"/>
                    <a:pt x="955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98;p26"/>
            <p:cNvSpPr/>
            <p:nvPr/>
          </p:nvSpPr>
          <p:spPr>
            <a:xfrm>
              <a:off x="5052709" y="2284901"/>
              <a:ext cx="42246" cy="41941"/>
            </a:xfrm>
            <a:custGeom>
              <a:avLst/>
              <a:gdLst/>
              <a:ahLst/>
              <a:cxnLst/>
              <a:rect l="l" t="t" r="r" b="b"/>
              <a:pathLst>
                <a:path w="1243" h="1234" extrusionOk="0">
                  <a:moveTo>
                    <a:pt x="617" y="1"/>
                  </a:moveTo>
                  <a:cubicBezTo>
                    <a:pt x="279" y="1"/>
                    <a:pt x="1" y="279"/>
                    <a:pt x="1" y="617"/>
                  </a:cubicBezTo>
                  <a:cubicBezTo>
                    <a:pt x="1" y="956"/>
                    <a:pt x="279" y="1234"/>
                    <a:pt x="617" y="1234"/>
                  </a:cubicBezTo>
                  <a:cubicBezTo>
                    <a:pt x="964" y="1234"/>
                    <a:pt x="1242" y="956"/>
                    <a:pt x="1242" y="617"/>
                  </a:cubicBezTo>
                  <a:cubicBezTo>
                    <a:pt x="1242" y="279"/>
                    <a:pt x="964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99;p26"/>
            <p:cNvSpPr/>
            <p:nvPr/>
          </p:nvSpPr>
          <p:spPr>
            <a:xfrm>
              <a:off x="5124425" y="2284901"/>
              <a:ext cx="41907" cy="41941"/>
            </a:xfrm>
            <a:custGeom>
              <a:avLst/>
              <a:gdLst/>
              <a:ahLst/>
              <a:cxnLst/>
              <a:rect l="l" t="t" r="r" b="b"/>
              <a:pathLst>
                <a:path w="1233" h="1234" extrusionOk="0">
                  <a:moveTo>
                    <a:pt x="617" y="1"/>
                  </a:moveTo>
                  <a:cubicBezTo>
                    <a:pt x="278" y="1"/>
                    <a:pt x="0" y="279"/>
                    <a:pt x="0" y="617"/>
                  </a:cubicBezTo>
                  <a:cubicBezTo>
                    <a:pt x="0" y="956"/>
                    <a:pt x="278" y="1234"/>
                    <a:pt x="617" y="1234"/>
                  </a:cubicBezTo>
                  <a:cubicBezTo>
                    <a:pt x="955" y="1234"/>
                    <a:pt x="1233" y="956"/>
                    <a:pt x="1233" y="617"/>
                  </a:cubicBezTo>
                  <a:cubicBezTo>
                    <a:pt x="1233" y="279"/>
                    <a:pt x="955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" name="Google Shape;300;p26"/>
          <p:cNvGrpSpPr/>
          <p:nvPr/>
        </p:nvGrpSpPr>
        <p:grpSpPr>
          <a:xfrm>
            <a:off x="7314662" y="1230383"/>
            <a:ext cx="914298" cy="753197"/>
            <a:chOff x="4810340" y="1026041"/>
            <a:chExt cx="914298" cy="753197"/>
          </a:xfrm>
        </p:grpSpPr>
        <p:sp>
          <p:nvSpPr>
            <p:cNvPr id="357" name="Google Shape;301;p26"/>
            <p:cNvSpPr/>
            <p:nvPr/>
          </p:nvSpPr>
          <p:spPr>
            <a:xfrm>
              <a:off x="4810340" y="1026041"/>
              <a:ext cx="914298" cy="753197"/>
            </a:xfrm>
            <a:custGeom>
              <a:avLst/>
              <a:gdLst/>
              <a:ahLst/>
              <a:cxnLst/>
              <a:rect l="l" t="t" r="r" b="b"/>
              <a:pathLst>
                <a:path w="26901" h="22161" extrusionOk="0">
                  <a:moveTo>
                    <a:pt x="287" y="0"/>
                  </a:moveTo>
                  <a:cubicBezTo>
                    <a:pt x="131" y="0"/>
                    <a:pt x="0" y="122"/>
                    <a:pt x="0" y="287"/>
                  </a:cubicBezTo>
                  <a:lnTo>
                    <a:pt x="0" y="21883"/>
                  </a:lnTo>
                  <a:cubicBezTo>
                    <a:pt x="0" y="22031"/>
                    <a:pt x="122" y="22161"/>
                    <a:pt x="287" y="22161"/>
                  </a:cubicBezTo>
                  <a:lnTo>
                    <a:pt x="26614" y="22161"/>
                  </a:lnTo>
                  <a:cubicBezTo>
                    <a:pt x="26770" y="22161"/>
                    <a:pt x="26901" y="22031"/>
                    <a:pt x="26901" y="21883"/>
                  </a:cubicBezTo>
                  <a:lnTo>
                    <a:pt x="26901" y="287"/>
                  </a:lnTo>
                  <a:cubicBezTo>
                    <a:pt x="26901" y="139"/>
                    <a:pt x="26779" y="0"/>
                    <a:pt x="26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02;p26"/>
            <p:cNvSpPr/>
            <p:nvPr/>
          </p:nvSpPr>
          <p:spPr>
            <a:xfrm>
              <a:off x="4846028" y="1134906"/>
              <a:ext cx="843196" cy="592436"/>
            </a:xfrm>
            <a:custGeom>
              <a:avLst/>
              <a:gdLst/>
              <a:ahLst/>
              <a:cxnLst/>
              <a:rect l="l" t="t" r="r" b="b"/>
              <a:pathLst>
                <a:path w="24809" h="17431" extrusionOk="0">
                  <a:moveTo>
                    <a:pt x="209" y="0"/>
                  </a:moveTo>
                  <a:cubicBezTo>
                    <a:pt x="105" y="0"/>
                    <a:pt x="1" y="87"/>
                    <a:pt x="1" y="209"/>
                  </a:cubicBezTo>
                  <a:lnTo>
                    <a:pt x="1" y="17222"/>
                  </a:lnTo>
                  <a:cubicBezTo>
                    <a:pt x="1" y="17335"/>
                    <a:pt x="88" y="17430"/>
                    <a:pt x="209" y="17430"/>
                  </a:cubicBezTo>
                  <a:lnTo>
                    <a:pt x="24592" y="17430"/>
                  </a:lnTo>
                  <a:cubicBezTo>
                    <a:pt x="24713" y="17430"/>
                    <a:pt x="24800" y="17335"/>
                    <a:pt x="24809" y="17222"/>
                  </a:cubicBezTo>
                  <a:lnTo>
                    <a:pt x="24809" y="209"/>
                  </a:lnTo>
                  <a:cubicBezTo>
                    <a:pt x="24809" y="104"/>
                    <a:pt x="24722" y="0"/>
                    <a:pt x="246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03;p26"/>
            <p:cNvSpPr/>
            <p:nvPr/>
          </p:nvSpPr>
          <p:spPr>
            <a:xfrm>
              <a:off x="4859011" y="1059350"/>
              <a:ext cx="42212" cy="42246"/>
            </a:xfrm>
            <a:custGeom>
              <a:avLst/>
              <a:gdLst/>
              <a:ahLst/>
              <a:cxnLst/>
              <a:rect l="l" t="t" r="r" b="b"/>
              <a:pathLst>
                <a:path w="1242" h="1243" extrusionOk="0">
                  <a:moveTo>
                    <a:pt x="632" y="1"/>
                  </a:moveTo>
                  <a:cubicBezTo>
                    <a:pt x="627" y="1"/>
                    <a:pt x="622" y="1"/>
                    <a:pt x="617" y="1"/>
                  </a:cubicBezTo>
                  <a:cubicBezTo>
                    <a:pt x="287" y="1"/>
                    <a:pt x="1" y="270"/>
                    <a:pt x="1" y="617"/>
                  </a:cubicBezTo>
                  <a:cubicBezTo>
                    <a:pt x="1" y="956"/>
                    <a:pt x="270" y="1242"/>
                    <a:pt x="617" y="1242"/>
                  </a:cubicBezTo>
                  <a:cubicBezTo>
                    <a:pt x="955" y="1242"/>
                    <a:pt x="1242" y="965"/>
                    <a:pt x="1242" y="617"/>
                  </a:cubicBezTo>
                  <a:cubicBezTo>
                    <a:pt x="1242" y="276"/>
                    <a:pt x="964" y="1"/>
                    <a:pt x="6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04;p26"/>
            <p:cNvSpPr/>
            <p:nvPr/>
          </p:nvSpPr>
          <p:spPr>
            <a:xfrm>
              <a:off x="4930693" y="1059384"/>
              <a:ext cx="41941" cy="42212"/>
            </a:xfrm>
            <a:custGeom>
              <a:avLst/>
              <a:gdLst/>
              <a:ahLst/>
              <a:cxnLst/>
              <a:rect l="l" t="t" r="r" b="b"/>
              <a:pathLst>
                <a:path w="1234" h="1242" extrusionOk="0">
                  <a:moveTo>
                    <a:pt x="617" y="0"/>
                  </a:moveTo>
                  <a:cubicBezTo>
                    <a:pt x="270" y="0"/>
                    <a:pt x="1" y="278"/>
                    <a:pt x="1" y="616"/>
                  </a:cubicBezTo>
                  <a:cubicBezTo>
                    <a:pt x="1" y="964"/>
                    <a:pt x="270" y="1241"/>
                    <a:pt x="617" y="1241"/>
                  </a:cubicBezTo>
                  <a:cubicBezTo>
                    <a:pt x="956" y="1241"/>
                    <a:pt x="1234" y="964"/>
                    <a:pt x="1234" y="616"/>
                  </a:cubicBezTo>
                  <a:cubicBezTo>
                    <a:pt x="1234" y="278"/>
                    <a:pt x="956" y="0"/>
                    <a:pt x="6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05;p26"/>
            <p:cNvSpPr/>
            <p:nvPr/>
          </p:nvSpPr>
          <p:spPr>
            <a:xfrm>
              <a:off x="5002408" y="1059384"/>
              <a:ext cx="42212" cy="42212"/>
            </a:xfrm>
            <a:custGeom>
              <a:avLst/>
              <a:gdLst/>
              <a:ahLst/>
              <a:cxnLst/>
              <a:rect l="l" t="t" r="r" b="b"/>
              <a:pathLst>
                <a:path w="1242" h="1242" extrusionOk="0">
                  <a:moveTo>
                    <a:pt x="625" y="0"/>
                  </a:moveTo>
                  <a:cubicBezTo>
                    <a:pt x="278" y="0"/>
                    <a:pt x="0" y="278"/>
                    <a:pt x="0" y="616"/>
                  </a:cubicBezTo>
                  <a:cubicBezTo>
                    <a:pt x="0" y="964"/>
                    <a:pt x="278" y="1241"/>
                    <a:pt x="625" y="1241"/>
                  </a:cubicBezTo>
                  <a:cubicBezTo>
                    <a:pt x="964" y="1241"/>
                    <a:pt x="1242" y="964"/>
                    <a:pt x="1242" y="616"/>
                  </a:cubicBezTo>
                  <a:cubicBezTo>
                    <a:pt x="1242" y="278"/>
                    <a:pt x="964" y="0"/>
                    <a:pt x="6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06;p26"/>
          <p:cNvGrpSpPr/>
          <p:nvPr/>
        </p:nvGrpSpPr>
        <p:grpSpPr>
          <a:xfrm flipH="1">
            <a:off x="5916543" y="3257787"/>
            <a:ext cx="508385" cy="644675"/>
            <a:chOff x="4859771" y="3053445"/>
            <a:chExt cx="508385" cy="644675"/>
          </a:xfrm>
        </p:grpSpPr>
        <p:sp>
          <p:nvSpPr>
            <p:cNvPr id="363" name="Google Shape;307;p26"/>
            <p:cNvSpPr/>
            <p:nvPr/>
          </p:nvSpPr>
          <p:spPr>
            <a:xfrm>
              <a:off x="4859771" y="3053445"/>
              <a:ext cx="508385" cy="644675"/>
            </a:xfrm>
            <a:custGeom>
              <a:avLst/>
              <a:gdLst/>
              <a:ahLst/>
              <a:cxnLst/>
              <a:rect l="l" t="t" r="r" b="b"/>
              <a:pathLst>
                <a:path w="14958" h="18968" extrusionOk="0">
                  <a:moveTo>
                    <a:pt x="1216" y="1"/>
                  </a:moveTo>
                  <a:cubicBezTo>
                    <a:pt x="548" y="1"/>
                    <a:pt x="1" y="609"/>
                    <a:pt x="1" y="1346"/>
                  </a:cubicBezTo>
                  <a:lnTo>
                    <a:pt x="1" y="17622"/>
                  </a:lnTo>
                  <a:cubicBezTo>
                    <a:pt x="1" y="18368"/>
                    <a:pt x="548" y="18967"/>
                    <a:pt x="1216" y="18967"/>
                  </a:cubicBezTo>
                  <a:lnTo>
                    <a:pt x="13742" y="18967"/>
                  </a:lnTo>
                  <a:cubicBezTo>
                    <a:pt x="14410" y="18967"/>
                    <a:pt x="14957" y="18368"/>
                    <a:pt x="14957" y="17622"/>
                  </a:cubicBezTo>
                  <a:lnTo>
                    <a:pt x="14957" y="3820"/>
                  </a:lnTo>
                  <a:lnTo>
                    <a:pt x="119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08;p26"/>
            <p:cNvSpPr/>
            <p:nvPr/>
          </p:nvSpPr>
          <p:spPr>
            <a:xfrm>
              <a:off x="5265729" y="3053751"/>
              <a:ext cx="101827" cy="130444"/>
            </a:xfrm>
            <a:custGeom>
              <a:avLst/>
              <a:gdLst/>
              <a:ahLst/>
              <a:cxnLst/>
              <a:rect l="l" t="t" r="r" b="b"/>
              <a:pathLst>
                <a:path w="2996" h="3838" extrusionOk="0">
                  <a:moveTo>
                    <a:pt x="1" y="1"/>
                  </a:moveTo>
                  <a:lnTo>
                    <a:pt x="1" y="2856"/>
                  </a:lnTo>
                  <a:cubicBezTo>
                    <a:pt x="1" y="3395"/>
                    <a:pt x="409" y="3837"/>
                    <a:pt x="895" y="3837"/>
                  </a:cubicBezTo>
                  <a:lnTo>
                    <a:pt x="2996" y="38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09;p26"/>
            <p:cNvSpPr/>
            <p:nvPr/>
          </p:nvSpPr>
          <p:spPr>
            <a:xfrm>
              <a:off x="4961567" y="3237560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0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10;p26"/>
            <p:cNvSpPr/>
            <p:nvPr/>
          </p:nvSpPr>
          <p:spPr>
            <a:xfrm>
              <a:off x="4961567" y="3300099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1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11;p26"/>
            <p:cNvSpPr/>
            <p:nvPr/>
          </p:nvSpPr>
          <p:spPr>
            <a:xfrm>
              <a:off x="4961567" y="3362943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1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12;p26"/>
            <p:cNvSpPr/>
            <p:nvPr/>
          </p:nvSpPr>
          <p:spPr>
            <a:xfrm>
              <a:off x="4961567" y="3425482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1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13;p26"/>
            <p:cNvSpPr/>
            <p:nvPr/>
          </p:nvSpPr>
          <p:spPr>
            <a:xfrm>
              <a:off x="4961567" y="3487748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0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14;p26"/>
          <p:cNvSpPr/>
          <p:nvPr/>
        </p:nvSpPr>
        <p:spPr>
          <a:xfrm flipH="1">
            <a:off x="8532531" y="1762400"/>
            <a:ext cx="746128" cy="1207406"/>
          </a:xfrm>
          <a:custGeom>
            <a:avLst/>
            <a:gdLst/>
            <a:ahLst/>
            <a:cxnLst/>
            <a:rect l="l" t="t" r="r" b="b"/>
            <a:pathLst>
              <a:path w="21953" h="35525" extrusionOk="0">
                <a:moveTo>
                  <a:pt x="3235" y="31102"/>
                </a:moveTo>
                <a:cubicBezTo>
                  <a:pt x="3267" y="31102"/>
                  <a:pt x="3298" y="31108"/>
                  <a:pt x="3325" y="31121"/>
                </a:cubicBezTo>
                <a:cubicBezTo>
                  <a:pt x="3759" y="31320"/>
                  <a:pt x="3360" y="33091"/>
                  <a:pt x="3160" y="33525"/>
                </a:cubicBezTo>
                <a:cubicBezTo>
                  <a:pt x="3027" y="33847"/>
                  <a:pt x="2716" y="34031"/>
                  <a:pt x="2389" y="34031"/>
                </a:cubicBezTo>
                <a:cubicBezTo>
                  <a:pt x="2266" y="34031"/>
                  <a:pt x="2141" y="34005"/>
                  <a:pt x="2023" y="33950"/>
                </a:cubicBezTo>
                <a:cubicBezTo>
                  <a:pt x="1589" y="33742"/>
                  <a:pt x="1406" y="33230"/>
                  <a:pt x="1597" y="32796"/>
                </a:cubicBezTo>
                <a:cubicBezTo>
                  <a:pt x="1792" y="32390"/>
                  <a:pt x="2763" y="31102"/>
                  <a:pt x="3235" y="31102"/>
                </a:cubicBezTo>
                <a:close/>
                <a:moveTo>
                  <a:pt x="13908" y="0"/>
                </a:moveTo>
                <a:cubicBezTo>
                  <a:pt x="13896" y="0"/>
                  <a:pt x="13884" y="1"/>
                  <a:pt x="13871" y="2"/>
                </a:cubicBezTo>
                <a:cubicBezTo>
                  <a:pt x="11701" y="149"/>
                  <a:pt x="9774" y="1304"/>
                  <a:pt x="8880" y="3231"/>
                </a:cubicBezTo>
                <a:cubicBezTo>
                  <a:pt x="7708" y="5757"/>
                  <a:pt x="8698" y="8786"/>
                  <a:pt x="11085" y="10601"/>
                </a:cubicBezTo>
                <a:cubicBezTo>
                  <a:pt x="11233" y="10713"/>
                  <a:pt x="11276" y="10922"/>
                  <a:pt x="11189" y="11087"/>
                </a:cubicBezTo>
                <a:lnTo>
                  <a:pt x="460" y="32787"/>
                </a:lnTo>
                <a:cubicBezTo>
                  <a:pt x="0" y="33742"/>
                  <a:pt x="417" y="34888"/>
                  <a:pt x="1380" y="35348"/>
                </a:cubicBezTo>
                <a:cubicBezTo>
                  <a:pt x="1641" y="35468"/>
                  <a:pt x="1915" y="35525"/>
                  <a:pt x="2185" y="35525"/>
                </a:cubicBezTo>
                <a:cubicBezTo>
                  <a:pt x="2912" y="35525"/>
                  <a:pt x="3610" y="35111"/>
                  <a:pt x="3932" y="34402"/>
                </a:cubicBezTo>
                <a:lnTo>
                  <a:pt x="13568" y="12206"/>
                </a:lnTo>
                <a:cubicBezTo>
                  <a:pt x="13634" y="12059"/>
                  <a:pt x="13775" y="11962"/>
                  <a:pt x="13927" y="11962"/>
                </a:cubicBezTo>
                <a:cubicBezTo>
                  <a:pt x="13954" y="11962"/>
                  <a:pt x="13982" y="11965"/>
                  <a:pt x="14010" y="11972"/>
                </a:cubicBezTo>
                <a:cubicBezTo>
                  <a:pt x="14528" y="12084"/>
                  <a:pt x="15047" y="12138"/>
                  <a:pt x="15556" y="12138"/>
                </a:cubicBezTo>
                <a:cubicBezTo>
                  <a:pt x="17931" y="12138"/>
                  <a:pt x="20102" y="10953"/>
                  <a:pt x="21067" y="8873"/>
                </a:cubicBezTo>
                <a:cubicBezTo>
                  <a:pt x="21953" y="6946"/>
                  <a:pt x="21597" y="4733"/>
                  <a:pt x="20303" y="2971"/>
                </a:cubicBezTo>
                <a:cubicBezTo>
                  <a:pt x="20222" y="2861"/>
                  <a:pt x="20100" y="2806"/>
                  <a:pt x="19980" y="2806"/>
                </a:cubicBezTo>
                <a:cubicBezTo>
                  <a:pt x="19844" y="2806"/>
                  <a:pt x="19709" y="2876"/>
                  <a:pt x="19635" y="3014"/>
                </a:cubicBezTo>
                <a:lnTo>
                  <a:pt x="17977" y="6130"/>
                </a:lnTo>
                <a:cubicBezTo>
                  <a:pt x="17652" y="6730"/>
                  <a:pt x="17035" y="7073"/>
                  <a:pt x="16395" y="7073"/>
                </a:cubicBezTo>
                <a:cubicBezTo>
                  <a:pt x="16145" y="7073"/>
                  <a:pt x="15892" y="7021"/>
                  <a:pt x="15651" y="6911"/>
                </a:cubicBezTo>
                <a:lnTo>
                  <a:pt x="13897" y="6095"/>
                </a:lnTo>
                <a:cubicBezTo>
                  <a:pt x="13038" y="5696"/>
                  <a:pt x="12639" y="4698"/>
                  <a:pt x="12986" y="3821"/>
                </a:cubicBezTo>
                <a:lnTo>
                  <a:pt x="14271" y="540"/>
                </a:lnTo>
                <a:cubicBezTo>
                  <a:pt x="14379" y="282"/>
                  <a:pt x="14184" y="0"/>
                  <a:pt x="139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15;p26"/>
          <p:cNvGrpSpPr/>
          <p:nvPr/>
        </p:nvGrpSpPr>
        <p:grpSpPr>
          <a:xfrm>
            <a:off x="8365851" y="1149831"/>
            <a:ext cx="740520" cy="478869"/>
            <a:chOff x="3932929" y="945489"/>
            <a:chExt cx="740520" cy="478869"/>
          </a:xfrm>
        </p:grpSpPr>
        <p:grpSp>
          <p:nvGrpSpPr>
            <p:cNvPr id="372" name="Google Shape;316;p26"/>
            <p:cNvGrpSpPr/>
            <p:nvPr/>
          </p:nvGrpSpPr>
          <p:grpSpPr>
            <a:xfrm>
              <a:off x="3932929" y="945489"/>
              <a:ext cx="740520" cy="123069"/>
              <a:chOff x="3932929" y="945489"/>
              <a:chExt cx="740520" cy="123069"/>
            </a:xfrm>
          </p:grpSpPr>
          <p:sp>
            <p:nvSpPr>
              <p:cNvPr id="381" name="Google Shape;317;p26"/>
              <p:cNvSpPr/>
              <p:nvPr/>
            </p:nvSpPr>
            <p:spPr>
              <a:xfrm>
                <a:off x="3932929" y="945489"/>
                <a:ext cx="74052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21788" h="3621" extrusionOk="0">
                    <a:moveTo>
                      <a:pt x="1814" y="1"/>
                    </a:moveTo>
                    <a:cubicBezTo>
                      <a:pt x="816" y="1"/>
                      <a:pt x="0" y="808"/>
                      <a:pt x="0" y="1815"/>
                    </a:cubicBezTo>
                    <a:cubicBezTo>
                      <a:pt x="0" y="2813"/>
                      <a:pt x="816" y="3620"/>
                      <a:pt x="1814" y="3620"/>
                    </a:cubicBezTo>
                    <a:lnTo>
                      <a:pt x="19965" y="3620"/>
                    </a:lnTo>
                    <a:cubicBezTo>
                      <a:pt x="20980" y="3620"/>
                      <a:pt x="21788" y="2813"/>
                      <a:pt x="21779" y="1815"/>
                    </a:cubicBezTo>
                    <a:cubicBezTo>
                      <a:pt x="21779" y="808"/>
                      <a:pt x="20963" y="1"/>
                      <a:pt x="19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18;p26"/>
              <p:cNvSpPr/>
              <p:nvPr/>
            </p:nvSpPr>
            <p:spPr>
              <a:xfrm>
                <a:off x="3933200" y="945489"/>
                <a:ext cx="15138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621" extrusionOk="0">
                    <a:moveTo>
                      <a:pt x="1815" y="1"/>
                    </a:moveTo>
                    <a:cubicBezTo>
                      <a:pt x="817" y="1"/>
                      <a:pt x="1" y="808"/>
                      <a:pt x="1" y="1815"/>
                    </a:cubicBezTo>
                    <a:cubicBezTo>
                      <a:pt x="1" y="2813"/>
                      <a:pt x="817" y="3620"/>
                      <a:pt x="1815" y="3620"/>
                    </a:cubicBezTo>
                    <a:lnTo>
                      <a:pt x="2640" y="3620"/>
                    </a:lnTo>
                    <a:cubicBezTo>
                      <a:pt x="3638" y="3620"/>
                      <a:pt x="4454" y="2813"/>
                      <a:pt x="4454" y="1815"/>
                    </a:cubicBezTo>
                    <a:cubicBezTo>
                      <a:pt x="4454" y="808"/>
                      <a:pt x="3638" y="1"/>
                      <a:pt x="26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19;p26"/>
              <p:cNvSpPr/>
              <p:nvPr/>
            </p:nvSpPr>
            <p:spPr>
              <a:xfrm>
                <a:off x="4125575" y="990626"/>
                <a:ext cx="470285" cy="34837"/>
              </a:xfrm>
              <a:custGeom>
                <a:avLst/>
                <a:gdLst/>
                <a:ahLst/>
                <a:cxnLst/>
                <a:rect l="l" t="t" r="r" b="b"/>
                <a:pathLst>
                  <a:path w="13837" h="1025" extrusionOk="0">
                    <a:moveTo>
                      <a:pt x="1" y="1"/>
                    </a:moveTo>
                    <a:lnTo>
                      <a:pt x="1" y="1025"/>
                    </a:lnTo>
                    <a:lnTo>
                      <a:pt x="13837" y="1025"/>
                    </a:lnTo>
                    <a:lnTo>
                      <a:pt x="138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3" name="Google Shape;320;p26"/>
            <p:cNvGrpSpPr/>
            <p:nvPr/>
          </p:nvGrpSpPr>
          <p:grpSpPr>
            <a:xfrm>
              <a:off x="3932929" y="1123389"/>
              <a:ext cx="740520" cy="123069"/>
              <a:chOff x="3932929" y="945489"/>
              <a:chExt cx="740520" cy="123069"/>
            </a:xfrm>
          </p:grpSpPr>
          <p:sp>
            <p:nvSpPr>
              <p:cNvPr id="378" name="Google Shape;321;p26"/>
              <p:cNvSpPr/>
              <p:nvPr/>
            </p:nvSpPr>
            <p:spPr>
              <a:xfrm>
                <a:off x="3932929" y="945489"/>
                <a:ext cx="74052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21788" h="3621" extrusionOk="0">
                    <a:moveTo>
                      <a:pt x="1814" y="1"/>
                    </a:moveTo>
                    <a:cubicBezTo>
                      <a:pt x="816" y="1"/>
                      <a:pt x="0" y="808"/>
                      <a:pt x="0" y="1815"/>
                    </a:cubicBezTo>
                    <a:cubicBezTo>
                      <a:pt x="0" y="2813"/>
                      <a:pt x="816" y="3620"/>
                      <a:pt x="1814" y="3620"/>
                    </a:cubicBezTo>
                    <a:lnTo>
                      <a:pt x="19965" y="3620"/>
                    </a:lnTo>
                    <a:cubicBezTo>
                      <a:pt x="20980" y="3620"/>
                      <a:pt x="21788" y="2813"/>
                      <a:pt x="21779" y="1815"/>
                    </a:cubicBezTo>
                    <a:cubicBezTo>
                      <a:pt x="21779" y="808"/>
                      <a:pt x="20963" y="1"/>
                      <a:pt x="19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22;p26"/>
              <p:cNvSpPr/>
              <p:nvPr/>
            </p:nvSpPr>
            <p:spPr>
              <a:xfrm>
                <a:off x="3933200" y="945489"/>
                <a:ext cx="15138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621" extrusionOk="0">
                    <a:moveTo>
                      <a:pt x="1815" y="1"/>
                    </a:moveTo>
                    <a:cubicBezTo>
                      <a:pt x="817" y="1"/>
                      <a:pt x="1" y="808"/>
                      <a:pt x="1" y="1815"/>
                    </a:cubicBezTo>
                    <a:cubicBezTo>
                      <a:pt x="1" y="2813"/>
                      <a:pt x="817" y="3620"/>
                      <a:pt x="1815" y="3620"/>
                    </a:cubicBezTo>
                    <a:lnTo>
                      <a:pt x="2640" y="3620"/>
                    </a:lnTo>
                    <a:cubicBezTo>
                      <a:pt x="3638" y="3620"/>
                      <a:pt x="4454" y="2813"/>
                      <a:pt x="4454" y="1815"/>
                    </a:cubicBezTo>
                    <a:cubicBezTo>
                      <a:pt x="4454" y="808"/>
                      <a:pt x="3638" y="1"/>
                      <a:pt x="26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23;p26"/>
              <p:cNvSpPr/>
              <p:nvPr/>
            </p:nvSpPr>
            <p:spPr>
              <a:xfrm>
                <a:off x="4125575" y="990626"/>
                <a:ext cx="470285" cy="34837"/>
              </a:xfrm>
              <a:custGeom>
                <a:avLst/>
                <a:gdLst/>
                <a:ahLst/>
                <a:cxnLst/>
                <a:rect l="l" t="t" r="r" b="b"/>
                <a:pathLst>
                  <a:path w="13837" h="1025" extrusionOk="0">
                    <a:moveTo>
                      <a:pt x="1" y="1"/>
                    </a:moveTo>
                    <a:lnTo>
                      <a:pt x="1" y="1025"/>
                    </a:lnTo>
                    <a:lnTo>
                      <a:pt x="13837" y="1025"/>
                    </a:lnTo>
                    <a:lnTo>
                      <a:pt x="138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4" name="Google Shape;324;p26"/>
            <p:cNvGrpSpPr/>
            <p:nvPr/>
          </p:nvGrpSpPr>
          <p:grpSpPr>
            <a:xfrm>
              <a:off x="3932929" y="1301289"/>
              <a:ext cx="740520" cy="123069"/>
              <a:chOff x="3932929" y="945489"/>
              <a:chExt cx="740520" cy="123069"/>
            </a:xfrm>
          </p:grpSpPr>
          <p:sp>
            <p:nvSpPr>
              <p:cNvPr id="375" name="Google Shape;325;p26"/>
              <p:cNvSpPr/>
              <p:nvPr/>
            </p:nvSpPr>
            <p:spPr>
              <a:xfrm>
                <a:off x="3932929" y="945489"/>
                <a:ext cx="74052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21788" h="3621" extrusionOk="0">
                    <a:moveTo>
                      <a:pt x="1814" y="1"/>
                    </a:moveTo>
                    <a:cubicBezTo>
                      <a:pt x="816" y="1"/>
                      <a:pt x="0" y="808"/>
                      <a:pt x="0" y="1815"/>
                    </a:cubicBezTo>
                    <a:cubicBezTo>
                      <a:pt x="0" y="2813"/>
                      <a:pt x="816" y="3620"/>
                      <a:pt x="1814" y="3620"/>
                    </a:cubicBezTo>
                    <a:lnTo>
                      <a:pt x="19965" y="3620"/>
                    </a:lnTo>
                    <a:cubicBezTo>
                      <a:pt x="20980" y="3620"/>
                      <a:pt x="21788" y="2813"/>
                      <a:pt x="21779" y="1815"/>
                    </a:cubicBezTo>
                    <a:cubicBezTo>
                      <a:pt x="21779" y="808"/>
                      <a:pt x="20963" y="1"/>
                      <a:pt x="19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26;p26"/>
              <p:cNvSpPr/>
              <p:nvPr/>
            </p:nvSpPr>
            <p:spPr>
              <a:xfrm>
                <a:off x="3933200" y="945489"/>
                <a:ext cx="15138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621" extrusionOk="0">
                    <a:moveTo>
                      <a:pt x="1815" y="1"/>
                    </a:moveTo>
                    <a:cubicBezTo>
                      <a:pt x="817" y="1"/>
                      <a:pt x="1" y="808"/>
                      <a:pt x="1" y="1815"/>
                    </a:cubicBezTo>
                    <a:cubicBezTo>
                      <a:pt x="1" y="2813"/>
                      <a:pt x="817" y="3620"/>
                      <a:pt x="1815" y="3620"/>
                    </a:cubicBezTo>
                    <a:lnTo>
                      <a:pt x="2640" y="3620"/>
                    </a:lnTo>
                    <a:cubicBezTo>
                      <a:pt x="3638" y="3620"/>
                      <a:pt x="4454" y="2813"/>
                      <a:pt x="4454" y="1815"/>
                    </a:cubicBezTo>
                    <a:cubicBezTo>
                      <a:pt x="4454" y="808"/>
                      <a:pt x="3638" y="1"/>
                      <a:pt x="26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27;p26"/>
              <p:cNvSpPr/>
              <p:nvPr/>
            </p:nvSpPr>
            <p:spPr>
              <a:xfrm>
                <a:off x="4125575" y="990626"/>
                <a:ext cx="470285" cy="34837"/>
              </a:xfrm>
              <a:custGeom>
                <a:avLst/>
                <a:gdLst/>
                <a:ahLst/>
                <a:cxnLst/>
                <a:rect l="l" t="t" r="r" b="b"/>
                <a:pathLst>
                  <a:path w="13837" h="1025" extrusionOk="0">
                    <a:moveTo>
                      <a:pt x="1" y="1"/>
                    </a:moveTo>
                    <a:lnTo>
                      <a:pt x="1" y="1025"/>
                    </a:lnTo>
                    <a:lnTo>
                      <a:pt x="13837" y="1025"/>
                    </a:lnTo>
                    <a:lnTo>
                      <a:pt x="138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5" name="Google Shape;204;p23">
            <a:extLst>
              <a:ext uri="{FF2B5EF4-FFF2-40B4-BE49-F238E27FC236}">
                <a16:creationId xmlns:a16="http://schemas.microsoft.com/office/drawing/2014/main" id="{31D454BD-FE52-CB0F-BA2A-0C33BE0DB3BC}"/>
              </a:ext>
            </a:extLst>
          </p:cNvPr>
          <p:cNvSpPr txBox="1">
            <a:spLocks/>
          </p:cNvSpPr>
          <p:nvPr/>
        </p:nvSpPr>
        <p:spPr>
          <a:xfrm>
            <a:off x="488533" y="132791"/>
            <a:ext cx="7704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ata"/>
              <a:buNone/>
              <a:defRPr sz="6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ata"/>
              <a:buNone/>
              <a:defRPr sz="5200" b="1" i="0" u="none" strike="noStrike" cap="none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ata"/>
              <a:buNone/>
              <a:defRPr sz="5200" b="1" i="0" u="none" strike="noStrike" cap="none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ata"/>
              <a:buNone/>
              <a:defRPr sz="5200" b="1" i="0" u="none" strike="noStrike" cap="none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ata"/>
              <a:buNone/>
              <a:defRPr sz="5200" b="1" i="0" u="none" strike="noStrike" cap="none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ata"/>
              <a:buNone/>
              <a:defRPr sz="5200" b="1" i="0" u="none" strike="noStrike" cap="none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ata"/>
              <a:buNone/>
              <a:defRPr sz="5200" b="1" i="0" u="none" strike="noStrike" cap="none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ata"/>
              <a:buNone/>
              <a:defRPr sz="5200" b="1" i="0" u="none" strike="noStrike" cap="none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ata"/>
              <a:buNone/>
              <a:defRPr sz="5200" b="1" i="0" u="none" strike="noStrike" cap="none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r>
              <a:rPr lang="en-US" sz="4800" dirty="0"/>
              <a:t>Table of contents</a:t>
            </a:r>
          </a:p>
        </p:txBody>
      </p:sp>
      <p:sp>
        <p:nvSpPr>
          <p:cNvPr id="393" name="Google Shape;1944;p34">
            <a:extLst>
              <a:ext uri="{FF2B5EF4-FFF2-40B4-BE49-F238E27FC236}">
                <a16:creationId xmlns:a16="http://schemas.microsoft.com/office/drawing/2014/main" id="{F91A5DC1-6C60-63FD-3954-F28BD7A8DAD4}"/>
              </a:ext>
            </a:extLst>
          </p:cNvPr>
          <p:cNvSpPr txBox="1">
            <a:spLocks/>
          </p:cNvSpPr>
          <p:nvPr/>
        </p:nvSpPr>
        <p:spPr>
          <a:xfrm>
            <a:off x="732068" y="1714682"/>
            <a:ext cx="7620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400" b="1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"/>
              <a:buNone/>
              <a:tabLst/>
              <a:defRPr/>
            </a:pPr>
            <a:r>
              <a:rPr kumimoji="0" lang="en" sz="3400" b="1" i="0" u="none" strike="noStrike" kern="0" cap="none" spc="0" normalizeH="0" baseline="0" noProof="0" dirty="0">
                <a:ln>
                  <a:noFill/>
                </a:ln>
                <a:solidFill>
                  <a:srgbClr val="041E52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t>02</a:t>
            </a:r>
          </a:p>
        </p:txBody>
      </p:sp>
      <p:sp>
        <p:nvSpPr>
          <p:cNvPr id="394" name="Google Shape;1946;p34">
            <a:extLst>
              <a:ext uri="{FF2B5EF4-FFF2-40B4-BE49-F238E27FC236}">
                <a16:creationId xmlns:a16="http://schemas.microsoft.com/office/drawing/2014/main" id="{E1D09688-C327-5ECF-798C-7F581D9DEA84}"/>
              </a:ext>
            </a:extLst>
          </p:cNvPr>
          <p:cNvSpPr txBox="1">
            <a:spLocks/>
          </p:cNvSpPr>
          <p:nvPr/>
        </p:nvSpPr>
        <p:spPr>
          <a:xfrm>
            <a:off x="690028" y="1123097"/>
            <a:ext cx="7620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400" b="1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"/>
              <a:buNone/>
              <a:tabLst/>
              <a:defRPr/>
            </a:pPr>
            <a:r>
              <a:rPr kumimoji="0" lang="en" sz="3400" b="1" i="0" u="none" strike="noStrike" kern="0" cap="none" spc="0" normalizeH="0" baseline="0" noProof="0" dirty="0">
                <a:ln>
                  <a:noFill/>
                </a:ln>
                <a:solidFill>
                  <a:srgbClr val="041E52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t>01</a:t>
            </a:r>
          </a:p>
        </p:txBody>
      </p:sp>
      <p:sp>
        <p:nvSpPr>
          <p:cNvPr id="395" name="Google Shape;1951;p34">
            <a:extLst>
              <a:ext uri="{FF2B5EF4-FFF2-40B4-BE49-F238E27FC236}">
                <a16:creationId xmlns:a16="http://schemas.microsoft.com/office/drawing/2014/main" id="{2D2995EE-FF70-71A6-72F4-D3FE71CF311C}"/>
              </a:ext>
            </a:extLst>
          </p:cNvPr>
          <p:cNvSpPr txBox="1">
            <a:spLocks/>
          </p:cNvSpPr>
          <p:nvPr/>
        </p:nvSpPr>
        <p:spPr>
          <a:xfrm>
            <a:off x="721558" y="2872953"/>
            <a:ext cx="7620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400" b="1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"/>
              <a:buNone/>
              <a:tabLst/>
              <a:defRPr/>
            </a:pPr>
            <a:r>
              <a:rPr kumimoji="0" lang="en" sz="3400" b="1" i="0" u="none" strike="noStrike" kern="0" cap="none" spc="0" normalizeH="0" baseline="0" noProof="0">
                <a:ln>
                  <a:noFill/>
                </a:ln>
                <a:solidFill>
                  <a:srgbClr val="041E52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t>04</a:t>
            </a:r>
            <a:endParaRPr kumimoji="0" lang="en" sz="3400" b="1" i="0" u="none" strike="noStrike" kern="0" cap="none" spc="0" normalizeH="0" baseline="0" noProof="0" dirty="0">
              <a:ln>
                <a:noFill/>
              </a:ln>
              <a:solidFill>
                <a:srgbClr val="041E52"/>
              </a:solidFill>
              <a:effectLst/>
              <a:uLnTx/>
              <a:uFillTx/>
              <a:latin typeface="Poppins"/>
              <a:cs typeface="Poppins"/>
              <a:sym typeface="Poppins"/>
            </a:endParaRPr>
          </a:p>
        </p:txBody>
      </p:sp>
      <p:sp>
        <p:nvSpPr>
          <p:cNvPr id="396" name="Google Shape;1954;p34">
            <a:extLst>
              <a:ext uri="{FF2B5EF4-FFF2-40B4-BE49-F238E27FC236}">
                <a16:creationId xmlns:a16="http://schemas.microsoft.com/office/drawing/2014/main" id="{444422D7-C83A-7B97-7301-E81E3BEDBCCF}"/>
              </a:ext>
            </a:extLst>
          </p:cNvPr>
          <p:cNvSpPr txBox="1">
            <a:spLocks/>
          </p:cNvSpPr>
          <p:nvPr/>
        </p:nvSpPr>
        <p:spPr>
          <a:xfrm>
            <a:off x="732068" y="3490122"/>
            <a:ext cx="7620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400" b="1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"/>
              <a:buNone/>
              <a:tabLst/>
              <a:defRPr/>
            </a:pPr>
            <a:r>
              <a:rPr kumimoji="0" lang="en" sz="3400" b="1" i="0" u="none" strike="noStrike" kern="0" cap="none" spc="0" normalizeH="0" baseline="0" noProof="0">
                <a:ln>
                  <a:noFill/>
                </a:ln>
                <a:solidFill>
                  <a:srgbClr val="041E52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t>05</a:t>
            </a:r>
            <a:endParaRPr kumimoji="0" lang="en" sz="3400" b="1" i="0" u="none" strike="noStrike" kern="0" cap="none" spc="0" normalizeH="0" baseline="0" noProof="0" dirty="0">
              <a:ln>
                <a:noFill/>
              </a:ln>
              <a:solidFill>
                <a:srgbClr val="041E52"/>
              </a:solidFill>
              <a:effectLst/>
              <a:uLnTx/>
              <a:uFillTx/>
              <a:latin typeface="Poppins"/>
              <a:cs typeface="Poppins"/>
              <a:sym typeface="Poppins"/>
            </a:endParaRPr>
          </a:p>
        </p:txBody>
      </p:sp>
      <p:sp>
        <p:nvSpPr>
          <p:cNvPr id="397" name="Google Shape;1954;p34">
            <a:extLst>
              <a:ext uri="{FF2B5EF4-FFF2-40B4-BE49-F238E27FC236}">
                <a16:creationId xmlns:a16="http://schemas.microsoft.com/office/drawing/2014/main" id="{08D136C3-BA2D-6039-07F0-8D4939DF3732}"/>
              </a:ext>
            </a:extLst>
          </p:cNvPr>
          <p:cNvSpPr txBox="1">
            <a:spLocks/>
          </p:cNvSpPr>
          <p:nvPr/>
        </p:nvSpPr>
        <p:spPr>
          <a:xfrm>
            <a:off x="728913" y="4135882"/>
            <a:ext cx="7620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400" b="1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"/>
              <a:buNone/>
              <a:tabLst/>
              <a:defRPr/>
            </a:pPr>
            <a:r>
              <a:rPr kumimoji="0" lang="en" sz="3400" b="1" i="0" u="none" strike="noStrike" kern="0" cap="none" spc="0" normalizeH="0" baseline="0" noProof="0" dirty="0">
                <a:ln>
                  <a:noFill/>
                </a:ln>
                <a:solidFill>
                  <a:srgbClr val="041E52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t>06</a:t>
            </a:r>
          </a:p>
        </p:txBody>
      </p:sp>
      <p:sp>
        <p:nvSpPr>
          <p:cNvPr id="398" name="Google Shape;1944;p34">
            <a:extLst>
              <a:ext uri="{FF2B5EF4-FFF2-40B4-BE49-F238E27FC236}">
                <a16:creationId xmlns:a16="http://schemas.microsoft.com/office/drawing/2014/main" id="{03E6E206-1B8E-6F22-81BF-1F65DBDDDBA8}"/>
              </a:ext>
            </a:extLst>
          </p:cNvPr>
          <p:cNvSpPr txBox="1">
            <a:spLocks/>
          </p:cNvSpPr>
          <p:nvPr/>
        </p:nvSpPr>
        <p:spPr>
          <a:xfrm>
            <a:off x="704982" y="2299078"/>
            <a:ext cx="7620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400" b="1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"/>
              <a:buNone/>
              <a:tabLst/>
              <a:defRPr/>
            </a:pPr>
            <a:r>
              <a:rPr kumimoji="0" lang="en" sz="3400" b="1" i="0" u="none" strike="noStrike" kern="0" cap="none" spc="0" normalizeH="0" baseline="0" noProof="0" dirty="0">
                <a:ln>
                  <a:noFill/>
                </a:ln>
                <a:solidFill>
                  <a:srgbClr val="041E52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t>03</a:t>
            </a:r>
          </a:p>
        </p:txBody>
      </p:sp>
      <p:sp>
        <p:nvSpPr>
          <p:cNvPr id="425" name="Google Shape;1947;p34">
            <a:extLst>
              <a:ext uri="{FF2B5EF4-FFF2-40B4-BE49-F238E27FC236}">
                <a16:creationId xmlns:a16="http://schemas.microsoft.com/office/drawing/2014/main" id="{C08A0DA9-66A8-26A3-F2EC-38D322A15624}"/>
              </a:ext>
            </a:extLst>
          </p:cNvPr>
          <p:cNvSpPr txBox="1">
            <a:spLocks/>
          </p:cNvSpPr>
          <p:nvPr/>
        </p:nvSpPr>
        <p:spPr>
          <a:xfrm>
            <a:off x="1420731" y="1240185"/>
            <a:ext cx="45129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73899"/>
                </a:solidFill>
                <a:effectLst/>
                <a:uLnTx/>
                <a:uFillTx/>
                <a:latin typeface="Ubuntu" panose="020B0504030602030204" pitchFamily="34" charset="0"/>
                <a:sym typeface="Poppins"/>
              </a:rPr>
              <a:t>Problem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73899"/>
                </a:solidFill>
                <a:effectLst/>
                <a:uLnTx/>
                <a:uFillTx/>
                <a:latin typeface="Ubuntu" panose="020B0504030602030204" pitchFamily="34" charset="0"/>
                <a:sym typeface="Poppins"/>
              </a:rPr>
              <a:t>Statment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73899"/>
              </a:solidFill>
              <a:effectLst/>
              <a:uLnTx/>
              <a:uFillTx/>
              <a:latin typeface="Ubuntu" panose="020B0504030602030204" pitchFamily="34" charset="0"/>
              <a:sym typeface="Poppins"/>
            </a:endParaRPr>
          </a:p>
        </p:txBody>
      </p:sp>
      <p:sp>
        <p:nvSpPr>
          <p:cNvPr id="426" name="Google Shape;1949;p34">
            <a:extLst>
              <a:ext uri="{FF2B5EF4-FFF2-40B4-BE49-F238E27FC236}">
                <a16:creationId xmlns:a16="http://schemas.microsoft.com/office/drawing/2014/main" id="{E2EC6CF7-27E3-8CFA-796E-BB44197DEDD6}"/>
              </a:ext>
            </a:extLst>
          </p:cNvPr>
          <p:cNvSpPr txBox="1">
            <a:spLocks/>
          </p:cNvSpPr>
          <p:nvPr/>
        </p:nvSpPr>
        <p:spPr>
          <a:xfrm>
            <a:off x="1444735" y="1953122"/>
            <a:ext cx="4512900" cy="325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FFFF"/>
              </a:buClr>
              <a:buSzPts val="2400"/>
              <a:buFont typeface="Roboto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73899"/>
                </a:solidFill>
                <a:effectLst/>
                <a:uLnTx/>
                <a:uFillTx/>
                <a:latin typeface="Ubuntu" panose="020B0504030602030204" pitchFamily="34" charset="0"/>
                <a:sym typeface="Poppins"/>
              </a:rPr>
              <a:t>Our Solution</a:t>
            </a:r>
          </a:p>
        </p:txBody>
      </p:sp>
      <p:sp>
        <p:nvSpPr>
          <p:cNvPr id="427" name="Google Shape;1952;p34">
            <a:extLst>
              <a:ext uri="{FF2B5EF4-FFF2-40B4-BE49-F238E27FC236}">
                <a16:creationId xmlns:a16="http://schemas.microsoft.com/office/drawing/2014/main" id="{0E3D3BB1-5247-423A-75AF-F8237C05370D}"/>
              </a:ext>
            </a:extLst>
          </p:cNvPr>
          <p:cNvSpPr txBox="1">
            <a:spLocks/>
          </p:cNvSpPr>
          <p:nvPr/>
        </p:nvSpPr>
        <p:spPr>
          <a:xfrm>
            <a:off x="1423715" y="3060884"/>
            <a:ext cx="45129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FFFF"/>
              </a:buClr>
              <a:buSzPts val="2400"/>
              <a:buFont typeface="Roboto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73899"/>
                </a:solidFill>
                <a:effectLst/>
                <a:uLnTx/>
                <a:uFillTx/>
                <a:latin typeface="Ubuntu" panose="020B0504030602030204" pitchFamily="34" charset="0"/>
                <a:sym typeface="Poppins"/>
              </a:rPr>
              <a:t>Project Components</a:t>
            </a:r>
          </a:p>
        </p:txBody>
      </p:sp>
      <p:sp>
        <p:nvSpPr>
          <p:cNvPr id="428" name="Google Shape;1955;p34">
            <a:extLst>
              <a:ext uri="{FF2B5EF4-FFF2-40B4-BE49-F238E27FC236}">
                <a16:creationId xmlns:a16="http://schemas.microsoft.com/office/drawing/2014/main" id="{44871443-1D76-CD16-FD42-6B8906A5F41E}"/>
              </a:ext>
            </a:extLst>
          </p:cNvPr>
          <p:cNvSpPr txBox="1">
            <a:spLocks/>
          </p:cNvSpPr>
          <p:nvPr/>
        </p:nvSpPr>
        <p:spPr>
          <a:xfrm>
            <a:off x="1441322" y="3682038"/>
            <a:ext cx="45129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dirty="0">
                <a:solidFill>
                  <a:srgbClr val="073899"/>
                </a:solidFill>
                <a:latin typeface="Ubuntu"/>
                <a:ea typeface="Ubuntu"/>
                <a:cs typeface="Ubuntu"/>
                <a:sym typeface="Ubuntu"/>
              </a:rPr>
              <a:t>Challenges and Constraints</a:t>
            </a:r>
          </a:p>
        </p:txBody>
      </p:sp>
      <p:sp>
        <p:nvSpPr>
          <p:cNvPr id="429" name="Google Shape;1957;p34">
            <a:extLst>
              <a:ext uri="{FF2B5EF4-FFF2-40B4-BE49-F238E27FC236}">
                <a16:creationId xmlns:a16="http://schemas.microsoft.com/office/drawing/2014/main" id="{80B6A990-66E8-5C6E-B5A2-C2B11EC76B3B}"/>
              </a:ext>
            </a:extLst>
          </p:cNvPr>
          <p:cNvSpPr/>
          <p:nvPr/>
        </p:nvSpPr>
        <p:spPr>
          <a:xfrm>
            <a:off x="6639892" y="2291213"/>
            <a:ext cx="204454" cy="205263"/>
          </a:xfrm>
          <a:custGeom>
            <a:avLst/>
            <a:gdLst/>
            <a:ahLst/>
            <a:cxnLst/>
            <a:rect l="l" t="t" r="r" b="b"/>
            <a:pathLst>
              <a:path w="2452" h="2462" fill="none" extrusionOk="0">
                <a:moveTo>
                  <a:pt x="2452" y="1231"/>
                </a:moveTo>
                <a:cubicBezTo>
                  <a:pt x="2452" y="1915"/>
                  <a:pt x="1906" y="2461"/>
                  <a:pt x="1222" y="2461"/>
                </a:cubicBezTo>
                <a:cubicBezTo>
                  <a:pt x="546" y="2461"/>
                  <a:pt x="0" y="1915"/>
                  <a:pt x="0" y="1231"/>
                </a:cubicBezTo>
                <a:cubicBezTo>
                  <a:pt x="0" y="555"/>
                  <a:pt x="546" y="1"/>
                  <a:pt x="1222" y="1"/>
                </a:cubicBezTo>
                <a:cubicBezTo>
                  <a:pt x="1906" y="1"/>
                  <a:pt x="2452" y="555"/>
                  <a:pt x="2452" y="1231"/>
                </a:cubicBezTo>
                <a:close/>
              </a:path>
            </a:pathLst>
          </a:custGeom>
          <a:noFill/>
          <a:ln w="38100" cap="flat" cmpd="sng">
            <a:solidFill>
              <a:srgbClr val="1B3045"/>
            </a:solidFill>
            <a:prstDash val="solid"/>
            <a:miter lim="86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73899"/>
              </a:solidFill>
              <a:effectLst/>
              <a:uLnTx/>
              <a:uFillTx/>
            </a:endParaRPr>
          </a:p>
        </p:txBody>
      </p:sp>
      <p:sp>
        <p:nvSpPr>
          <p:cNvPr id="430" name="Google Shape;1955;p34">
            <a:extLst>
              <a:ext uri="{FF2B5EF4-FFF2-40B4-BE49-F238E27FC236}">
                <a16:creationId xmlns:a16="http://schemas.microsoft.com/office/drawing/2014/main" id="{4F65857D-2F90-3E0A-4773-83B9F1D070CA}"/>
              </a:ext>
            </a:extLst>
          </p:cNvPr>
          <p:cNvSpPr txBox="1">
            <a:spLocks/>
          </p:cNvSpPr>
          <p:nvPr/>
        </p:nvSpPr>
        <p:spPr>
          <a:xfrm>
            <a:off x="1468058" y="4296957"/>
            <a:ext cx="45129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200"/>
              </a:spcAft>
              <a:buClr>
                <a:srgbClr val="FFFFFF"/>
              </a:buClr>
            </a:pPr>
            <a:r>
              <a:rPr lang="en-US" dirty="0">
                <a:solidFill>
                  <a:srgbClr val="073899"/>
                </a:solidFill>
                <a:latin typeface="Ubuntu" panose="020B0504030602030204" pitchFamily="34" charset="0"/>
                <a:ea typeface="Ubuntu"/>
                <a:cs typeface="Ubuntu"/>
                <a:sym typeface="Ubuntu"/>
              </a:rPr>
              <a:t>Future Work</a:t>
            </a:r>
          </a:p>
        </p:txBody>
      </p:sp>
      <p:sp>
        <p:nvSpPr>
          <p:cNvPr id="431" name="Google Shape;1952;p34">
            <a:extLst>
              <a:ext uri="{FF2B5EF4-FFF2-40B4-BE49-F238E27FC236}">
                <a16:creationId xmlns:a16="http://schemas.microsoft.com/office/drawing/2014/main" id="{655842DD-8126-E3E5-5F4E-F8486815C191}"/>
              </a:ext>
            </a:extLst>
          </p:cNvPr>
          <p:cNvSpPr txBox="1">
            <a:spLocks/>
          </p:cNvSpPr>
          <p:nvPr/>
        </p:nvSpPr>
        <p:spPr>
          <a:xfrm>
            <a:off x="1417798" y="2484126"/>
            <a:ext cx="45129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FFFF"/>
              </a:buClr>
              <a:buSzPts val="2400"/>
              <a:buFont typeface="Roboto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73899"/>
                </a:solidFill>
                <a:effectLst/>
                <a:uLnTx/>
                <a:uFillTx/>
                <a:latin typeface="Ubuntu" panose="020B0504030602030204" pitchFamily="34" charset="0"/>
                <a:sym typeface="Poppins"/>
              </a:rPr>
              <a:t>Project Implementation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Professor Features</a:t>
            </a:r>
            <a:endParaRPr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29A6DD-3B7B-1440-1A97-C94B6F4B63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720000" y="971845"/>
            <a:ext cx="3623400" cy="373301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29;p24">
            <a:extLst>
              <a:ext uri="{FF2B5EF4-FFF2-40B4-BE49-F238E27FC236}">
                <a16:creationId xmlns:a16="http://schemas.microsoft.com/office/drawing/2014/main" id="{AD580BC3-98DB-4D0E-7310-75A0F809C823}"/>
              </a:ext>
            </a:extLst>
          </p:cNvPr>
          <p:cNvSpPr txBox="1"/>
          <p:nvPr/>
        </p:nvSpPr>
        <p:spPr>
          <a:xfrm>
            <a:off x="1902079" y="4668939"/>
            <a:ext cx="1259242" cy="285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Create challenge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66A643-76A1-71C6-B000-D9EE59FCD7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4954546" y="971845"/>
            <a:ext cx="3315508" cy="373301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29;p24">
            <a:extLst>
              <a:ext uri="{FF2B5EF4-FFF2-40B4-BE49-F238E27FC236}">
                <a16:creationId xmlns:a16="http://schemas.microsoft.com/office/drawing/2014/main" id="{97B7EC05-E7C0-5483-0C67-0392B0748B20}"/>
              </a:ext>
            </a:extLst>
          </p:cNvPr>
          <p:cNvSpPr txBox="1"/>
          <p:nvPr/>
        </p:nvSpPr>
        <p:spPr>
          <a:xfrm>
            <a:off x="5732679" y="4670708"/>
            <a:ext cx="1759242" cy="285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Manage challenge details</a:t>
            </a:r>
          </a:p>
        </p:txBody>
      </p:sp>
    </p:spTree>
    <p:extLst>
      <p:ext uri="{BB962C8B-B14F-4D97-AF65-F5344CB8AC3E}">
        <p14:creationId xmlns:p14="http://schemas.microsoft.com/office/powerpoint/2010/main" val="25329027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Professor Features</a:t>
            </a:r>
            <a:endParaRPr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65CA9E-68D8-EBCB-DFB3-E8DA5DA8EF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39228" y="1527229"/>
            <a:ext cx="3996234" cy="24894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586CA6-DDEA-B376-D818-24F97D19C3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3739" y="1523006"/>
            <a:ext cx="3991035" cy="2489457"/>
          </a:xfrm>
          <a:prstGeom prst="rect">
            <a:avLst/>
          </a:prstGeom>
        </p:spPr>
      </p:pic>
      <p:sp>
        <p:nvSpPr>
          <p:cNvPr id="7" name="Google Shape;229;p24">
            <a:extLst>
              <a:ext uri="{FF2B5EF4-FFF2-40B4-BE49-F238E27FC236}">
                <a16:creationId xmlns:a16="http://schemas.microsoft.com/office/drawing/2014/main" id="{0CA5A921-F74E-4493-FEB7-9EF3D3339793}"/>
              </a:ext>
            </a:extLst>
          </p:cNvPr>
          <p:cNvSpPr txBox="1"/>
          <p:nvPr/>
        </p:nvSpPr>
        <p:spPr>
          <a:xfrm>
            <a:off x="1375998" y="3958265"/>
            <a:ext cx="2066515" cy="285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Manage test cases in challenge</a:t>
            </a:r>
          </a:p>
        </p:txBody>
      </p:sp>
      <p:sp>
        <p:nvSpPr>
          <p:cNvPr id="8" name="Google Shape;229;p24">
            <a:extLst>
              <a:ext uri="{FF2B5EF4-FFF2-40B4-BE49-F238E27FC236}">
                <a16:creationId xmlns:a16="http://schemas.microsoft.com/office/drawing/2014/main" id="{97EA4048-CF34-5330-E0EB-0522FFB79726}"/>
              </a:ext>
            </a:extLst>
          </p:cNvPr>
          <p:cNvSpPr txBox="1"/>
          <p:nvPr/>
        </p:nvSpPr>
        <p:spPr>
          <a:xfrm>
            <a:off x="5833399" y="3958266"/>
            <a:ext cx="1807892" cy="285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Add test case to challenge</a:t>
            </a:r>
          </a:p>
        </p:txBody>
      </p:sp>
    </p:spTree>
    <p:extLst>
      <p:ext uri="{BB962C8B-B14F-4D97-AF65-F5344CB8AC3E}">
        <p14:creationId xmlns:p14="http://schemas.microsoft.com/office/powerpoint/2010/main" val="10414746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User Features</a:t>
            </a:r>
            <a:endParaRPr sz="3200" dirty="0"/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9718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Registration: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225916-2830-62FC-8A26-EA75996467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66811" y="1556154"/>
            <a:ext cx="5210378" cy="325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3681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User Features</a:t>
            </a:r>
            <a:endParaRPr sz="3200" dirty="0"/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9718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Registration: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225916-2830-62FC-8A26-EA75996467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66811" y="1556154"/>
            <a:ext cx="5210378" cy="325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28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598800" cy="18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‘s the problem?</a:t>
            </a:r>
            <a:endParaRPr dirty="0"/>
          </a:p>
        </p:txBody>
      </p:sp>
      <p:sp>
        <p:nvSpPr>
          <p:cNvPr id="163" name="Google Shape;163;p21"/>
          <p:cNvSpPr txBox="1">
            <a:spLocks noGrp="1"/>
          </p:cNvSpPr>
          <p:nvPr>
            <p:ph type="subTitle" idx="1"/>
          </p:nvPr>
        </p:nvSpPr>
        <p:spPr>
          <a:xfrm>
            <a:off x="4622250" y="540000"/>
            <a:ext cx="3801900" cy="40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problem-solving skills are one of the most important skills in the workplace.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An-Najah National University strives to improve these skills in our students by incorporating problem-solving tasks into many courses using external problem-solving websites.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However, these websites lack essential features that would simplify the problem-solving process and make solution grading more efficient.</a:t>
            </a:r>
          </a:p>
        </p:txBody>
      </p:sp>
      <p:pic>
        <p:nvPicPr>
          <p:cNvPr id="4" name="Picture 3" descr="A person sitting at a computer&#10;&#10;Description automatically generated">
            <a:extLst>
              <a:ext uri="{FF2B5EF4-FFF2-40B4-BE49-F238E27FC236}">
                <a16:creationId xmlns:a16="http://schemas.microsoft.com/office/drawing/2014/main" id="{B3FA1112-4A85-F351-134C-7D58B8A2D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50" y="2729101"/>
            <a:ext cx="3052967" cy="2031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Project Implementation</a:t>
            </a:r>
            <a:endParaRPr sz="3200" dirty="0"/>
          </a:p>
        </p:txBody>
      </p:sp>
      <p:sp>
        <p:nvSpPr>
          <p:cNvPr id="206" name="Google Shape;206;p23"/>
          <p:cNvSpPr/>
          <p:nvPr/>
        </p:nvSpPr>
        <p:spPr>
          <a:xfrm>
            <a:off x="7889799" y="4014123"/>
            <a:ext cx="719583" cy="713534"/>
          </a:xfrm>
          <a:custGeom>
            <a:avLst/>
            <a:gdLst/>
            <a:ahLst/>
            <a:cxnLst/>
            <a:rect l="l" t="t" r="r" b="b"/>
            <a:pathLst>
              <a:path w="21172" h="20994" extrusionOk="0">
                <a:moveTo>
                  <a:pt x="10557" y="5287"/>
                </a:moveTo>
                <a:cubicBezTo>
                  <a:pt x="10729" y="5287"/>
                  <a:pt x="10902" y="5296"/>
                  <a:pt x="11076" y="5315"/>
                </a:cubicBezTo>
                <a:cubicBezTo>
                  <a:pt x="14279" y="5662"/>
                  <a:pt x="16345" y="8822"/>
                  <a:pt x="15373" y="11877"/>
                </a:cubicBezTo>
                <a:cubicBezTo>
                  <a:pt x="14714" y="13983"/>
                  <a:pt x="12722" y="15412"/>
                  <a:pt x="10550" y="15412"/>
                </a:cubicBezTo>
                <a:cubicBezTo>
                  <a:pt x="10376" y="15412"/>
                  <a:pt x="10201" y="15403"/>
                  <a:pt x="10026" y="15384"/>
                </a:cubicBezTo>
                <a:cubicBezTo>
                  <a:pt x="6823" y="15037"/>
                  <a:pt x="4766" y="11877"/>
                  <a:pt x="5729" y="8822"/>
                </a:cubicBezTo>
                <a:cubicBezTo>
                  <a:pt x="6397" y="6723"/>
                  <a:pt x="8390" y="5287"/>
                  <a:pt x="10557" y="5287"/>
                </a:cubicBezTo>
                <a:close/>
                <a:moveTo>
                  <a:pt x="12003" y="0"/>
                </a:moveTo>
                <a:cubicBezTo>
                  <a:pt x="11564" y="0"/>
                  <a:pt x="11175" y="302"/>
                  <a:pt x="11076" y="749"/>
                </a:cubicBezTo>
                <a:lnTo>
                  <a:pt x="10903" y="1582"/>
                </a:lnTo>
                <a:cubicBezTo>
                  <a:pt x="10842" y="1921"/>
                  <a:pt x="10547" y="2155"/>
                  <a:pt x="10199" y="2181"/>
                </a:cubicBezTo>
                <a:cubicBezTo>
                  <a:pt x="9366" y="2216"/>
                  <a:pt x="8542" y="2372"/>
                  <a:pt x="7769" y="2659"/>
                </a:cubicBezTo>
                <a:cubicBezTo>
                  <a:pt x="7686" y="2690"/>
                  <a:pt x="7599" y="2705"/>
                  <a:pt x="7513" y="2705"/>
                </a:cubicBezTo>
                <a:cubicBezTo>
                  <a:pt x="7267" y="2705"/>
                  <a:pt x="7027" y="2582"/>
                  <a:pt x="6892" y="2364"/>
                </a:cubicBezTo>
                <a:lnTo>
                  <a:pt x="6450" y="1678"/>
                </a:lnTo>
                <a:cubicBezTo>
                  <a:pt x="6268" y="1403"/>
                  <a:pt x="5969" y="1257"/>
                  <a:pt x="5664" y="1257"/>
                </a:cubicBezTo>
                <a:cubicBezTo>
                  <a:pt x="5487" y="1257"/>
                  <a:pt x="5307" y="1307"/>
                  <a:pt x="5148" y="1409"/>
                </a:cubicBezTo>
                <a:lnTo>
                  <a:pt x="4323" y="1956"/>
                </a:lnTo>
                <a:cubicBezTo>
                  <a:pt x="3889" y="2233"/>
                  <a:pt x="3767" y="2824"/>
                  <a:pt x="4045" y="3258"/>
                </a:cubicBezTo>
                <a:lnTo>
                  <a:pt x="4852" y="4482"/>
                </a:lnTo>
                <a:cubicBezTo>
                  <a:pt x="4132" y="5176"/>
                  <a:pt x="3542" y="6009"/>
                  <a:pt x="3116" y="6947"/>
                </a:cubicBezTo>
                <a:cubicBezTo>
                  <a:pt x="2998" y="7213"/>
                  <a:pt x="2728" y="7379"/>
                  <a:pt x="2441" y="7379"/>
                </a:cubicBezTo>
                <a:cubicBezTo>
                  <a:pt x="2392" y="7379"/>
                  <a:pt x="2342" y="7374"/>
                  <a:pt x="2292" y="7363"/>
                </a:cubicBezTo>
                <a:lnTo>
                  <a:pt x="1432" y="7190"/>
                </a:lnTo>
                <a:cubicBezTo>
                  <a:pt x="1367" y="7177"/>
                  <a:pt x="1303" y="7170"/>
                  <a:pt x="1239" y="7170"/>
                </a:cubicBezTo>
                <a:cubicBezTo>
                  <a:pt x="801" y="7170"/>
                  <a:pt x="411" y="7472"/>
                  <a:pt x="313" y="7919"/>
                </a:cubicBezTo>
                <a:lnTo>
                  <a:pt x="113" y="8882"/>
                </a:lnTo>
                <a:cubicBezTo>
                  <a:pt x="0" y="9395"/>
                  <a:pt x="330" y="9898"/>
                  <a:pt x="833" y="10002"/>
                </a:cubicBezTo>
                <a:lnTo>
                  <a:pt x="1788" y="10202"/>
                </a:lnTo>
                <a:cubicBezTo>
                  <a:pt x="2118" y="10263"/>
                  <a:pt x="2353" y="10549"/>
                  <a:pt x="2379" y="10879"/>
                </a:cubicBezTo>
                <a:cubicBezTo>
                  <a:pt x="2431" y="11686"/>
                  <a:pt x="2604" y="12467"/>
                  <a:pt x="2873" y="13205"/>
                </a:cubicBezTo>
                <a:cubicBezTo>
                  <a:pt x="2995" y="13526"/>
                  <a:pt x="2873" y="13900"/>
                  <a:pt x="2587" y="14091"/>
                </a:cubicBezTo>
                <a:lnTo>
                  <a:pt x="1762" y="14637"/>
                </a:lnTo>
                <a:cubicBezTo>
                  <a:pt x="1328" y="14915"/>
                  <a:pt x="1207" y="15505"/>
                  <a:pt x="1484" y="15940"/>
                </a:cubicBezTo>
                <a:lnTo>
                  <a:pt x="2031" y="16764"/>
                </a:lnTo>
                <a:cubicBezTo>
                  <a:pt x="2207" y="17039"/>
                  <a:pt x="2508" y="17185"/>
                  <a:pt x="2815" y="17185"/>
                </a:cubicBezTo>
                <a:cubicBezTo>
                  <a:pt x="2993" y="17185"/>
                  <a:pt x="3174" y="17135"/>
                  <a:pt x="3333" y="17033"/>
                </a:cubicBezTo>
                <a:lnTo>
                  <a:pt x="4253" y="16426"/>
                </a:lnTo>
                <a:cubicBezTo>
                  <a:pt x="4378" y="16346"/>
                  <a:pt x="4518" y="16308"/>
                  <a:pt x="4656" y="16308"/>
                </a:cubicBezTo>
                <a:cubicBezTo>
                  <a:pt x="4836" y="16308"/>
                  <a:pt x="5014" y="16372"/>
                  <a:pt x="5156" y="16495"/>
                </a:cubicBezTo>
                <a:cubicBezTo>
                  <a:pt x="5729" y="16990"/>
                  <a:pt x="6371" y="17415"/>
                  <a:pt x="7075" y="17745"/>
                </a:cubicBezTo>
                <a:cubicBezTo>
                  <a:pt x="7387" y="17901"/>
                  <a:pt x="7561" y="18240"/>
                  <a:pt x="7491" y="18570"/>
                </a:cubicBezTo>
                <a:lnTo>
                  <a:pt x="7257" y="19646"/>
                </a:lnTo>
                <a:cubicBezTo>
                  <a:pt x="7153" y="20158"/>
                  <a:pt x="7474" y="20653"/>
                  <a:pt x="7986" y="20766"/>
                </a:cubicBezTo>
                <a:lnTo>
                  <a:pt x="8950" y="20974"/>
                </a:lnTo>
                <a:cubicBezTo>
                  <a:pt x="9014" y="20987"/>
                  <a:pt x="9079" y="20994"/>
                  <a:pt x="9143" y="20994"/>
                </a:cubicBezTo>
                <a:cubicBezTo>
                  <a:pt x="9583" y="20994"/>
                  <a:pt x="9978" y="20692"/>
                  <a:pt x="10069" y="20245"/>
                </a:cubicBezTo>
                <a:lnTo>
                  <a:pt x="10312" y="19108"/>
                </a:lnTo>
                <a:cubicBezTo>
                  <a:pt x="10373" y="18778"/>
                  <a:pt x="10660" y="18526"/>
                  <a:pt x="10989" y="18518"/>
                </a:cubicBezTo>
                <a:cubicBezTo>
                  <a:pt x="11753" y="18474"/>
                  <a:pt x="12500" y="18327"/>
                  <a:pt x="13203" y="18075"/>
                </a:cubicBezTo>
                <a:cubicBezTo>
                  <a:pt x="13285" y="18047"/>
                  <a:pt x="13369" y="18033"/>
                  <a:pt x="13452" y="18033"/>
                </a:cubicBezTo>
                <a:cubicBezTo>
                  <a:pt x="13700" y="18033"/>
                  <a:pt x="13934" y="18155"/>
                  <a:pt x="14071" y="18370"/>
                </a:cubicBezTo>
                <a:lnTo>
                  <a:pt x="14696" y="19325"/>
                </a:lnTo>
                <a:cubicBezTo>
                  <a:pt x="14872" y="19599"/>
                  <a:pt x="15172" y="19745"/>
                  <a:pt x="15479" y="19745"/>
                </a:cubicBezTo>
                <a:cubicBezTo>
                  <a:pt x="15658" y="19745"/>
                  <a:pt x="15838" y="19696"/>
                  <a:pt x="15998" y="19594"/>
                </a:cubicBezTo>
                <a:lnTo>
                  <a:pt x="16822" y="19047"/>
                </a:lnTo>
                <a:cubicBezTo>
                  <a:pt x="17257" y="18769"/>
                  <a:pt x="17369" y="18179"/>
                  <a:pt x="17092" y="17745"/>
                </a:cubicBezTo>
                <a:lnTo>
                  <a:pt x="16458" y="16790"/>
                </a:lnTo>
                <a:cubicBezTo>
                  <a:pt x="16276" y="16512"/>
                  <a:pt x="16310" y="16130"/>
                  <a:pt x="16536" y="15879"/>
                </a:cubicBezTo>
                <a:cubicBezTo>
                  <a:pt x="17048" y="15332"/>
                  <a:pt x="17482" y="14690"/>
                  <a:pt x="17829" y="13995"/>
                </a:cubicBezTo>
                <a:cubicBezTo>
                  <a:pt x="17954" y="13738"/>
                  <a:pt x="18216" y="13580"/>
                  <a:pt x="18494" y="13580"/>
                </a:cubicBezTo>
                <a:cubicBezTo>
                  <a:pt x="18544" y="13580"/>
                  <a:pt x="18595" y="13585"/>
                  <a:pt x="18645" y="13596"/>
                </a:cubicBezTo>
                <a:lnTo>
                  <a:pt x="19704" y="13813"/>
                </a:lnTo>
                <a:cubicBezTo>
                  <a:pt x="19770" y="13824"/>
                  <a:pt x="19835" y="13830"/>
                  <a:pt x="19899" y="13830"/>
                </a:cubicBezTo>
                <a:cubicBezTo>
                  <a:pt x="20372" y="13830"/>
                  <a:pt x="20767" y="13527"/>
                  <a:pt x="20859" y="13075"/>
                </a:cubicBezTo>
                <a:lnTo>
                  <a:pt x="21058" y="12103"/>
                </a:lnTo>
                <a:cubicBezTo>
                  <a:pt x="21171" y="11599"/>
                  <a:pt x="20841" y="11096"/>
                  <a:pt x="20338" y="10992"/>
                </a:cubicBezTo>
                <a:lnTo>
                  <a:pt x="19314" y="10775"/>
                </a:lnTo>
                <a:cubicBezTo>
                  <a:pt x="18975" y="10705"/>
                  <a:pt x="18741" y="10419"/>
                  <a:pt x="18732" y="10063"/>
                </a:cubicBezTo>
                <a:cubicBezTo>
                  <a:pt x="18706" y="9264"/>
                  <a:pt x="18559" y="8483"/>
                  <a:pt x="18307" y="7745"/>
                </a:cubicBezTo>
                <a:cubicBezTo>
                  <a:pt x="18194" y="7424"/>
                  <a:pt x="18315" y="7068"/>
                  <a:pt x="18593" y="6886"/>
                </a:cubicBezTo>
                <a:lnTo>
                  <a:pt x="19401" y="6357"/>
                </a:lnTo>
                <a:cubicBezTo>
                  <a:pt x="19835" y="6079"/>
                  <a:pt x="19956" y="5488"/>
                  <a:pt x="19670" y="5054"/>
                </a:cubicBezTo>
                <a:lnTo>
                  <a:pt x="19131" y="4230"/>
                </a:lnTo>
                <a:cubicBezTo>
                  <a:pt x="18950" y="3955"/>
                  <a:pt x="18650" y="3806"/>
                  <a:pt x="18345" y="3806"/>
                </a:cubicBezTo>
                <a:cubicBezTo>
                  <a:pt x="18168" y="3806"/>
                  <a:pt x="17989" y="3856"/>
                  <a:pt x="17829" y="3961"/>
                </a:cubicBezTo>
                <a:lnTo>
                  <a:pt x="17057" y="4473"/>
                </a:lnTo>
                <a:cubicBezTo>
                  <a:pt x="16930" y="4551"/>
                  <a:pt x="16789" y="4590"/>
                  <a:pt x="16650" y="4590"/>
                </a:cubicBezTo>
                <a:cubicBezTo>
                  <a:pt x="16467" y="4590"/>
                  <a:pt x="16285" y="4523"/>
                  <a:pt x="16137" y="4395"/>
                </a:cubicBezTo>
                <a:cubicBezTo>
                  <a:pt x="15546" y="3839"/>
                  <a:pt x="14869" y="3370"/>
                  <a:pt x="14114" y="3006"/>
                </a:cubicBezTo>
                <a:cubicBezTo>
                  <a:pt x="13810" y="2850"/>
                  <a:pt x="13637" y="2520"/>
                  <a:pt x="13715" y="2181"/>
                </a:cubicBezTo>
                <a:lnTo>
                  <a:pt x="13889" y="1348"/>
                </a:lnTo>
                <a:cubicBezTo>
                  <a:pt x="14001" y="836"/>
                  <a:pt x="13672" y="332"/>
                  <a:pt x="13159" y="228"/>
                </a:cubicBezTo>
                <a:lnTo>
                  <a:pt x="12196" y="20"/>
                </a:lnTo>
                <a:cubicBezTo>
                  <a:pt x="12131" y="7"/>
                  <a:pt x="12066" y="0"/>
                  <a:pt x="120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7" name="Google Shape;207;p23"/>
          <p:cNvGrpSpPr/>
          <p:nvPr/>
        </p:nvGrpSpPr>
        <p:grpSpPr>
          <a:xfrm>
            <a:off x="8246637" y="3622693"/>
            <a:ext cx="811927" cy="753197"/>
            <a:chOff x="4932662" y="2251593"/>
            <a:chExt cx="811927" cy="753197"/>
          </a:xfrm>
        </p:grpSpPr>
        <p:sp>
          <p:nvSpPr>
            <p:cNvPr id="208" name="Google Shape;208;p23"/>
            <p:cNvSpPr/>
            <p:nvPr/>
          </p:nvSpPr>
          <p:spPr>
            <a:xfrm>
              <a:off x="4932662" y="2251593"/>
              <a:ext cx="811927" cy="753197"/>
            </a:xfrm>
            <a:custGeom>
              <a:avLst/>
              <a:gdLst/>
              <a:ahLst/>
              <a:cxnLst/>
              <a:rect l="l" t="t" r="r" b="b"/>
              <a:pathLst>
                <a:path w="23889" h="22161" extrusionOk="0">
                  <a:moveTo>
                    <a:pt x="278" y="0"/>
                  </a:moveTo>
                  <a:cubicBezTo>
                    <a:pt x="130" y="0"/>
                    <a:pt x="0" y="122"/>
                    <a:pt x="0" y="286"/>
                  </a:cubicBezTo>
                  <a:lnTo>
                    <a:pt x="0" y="21874"/>
                  </a:lnTo>
                  <a:cubicBezTo>
                    <a:pt x="0" y="22031"/>
                    <a:pt x="122" y="22161"/>
                    <a:pt x="278" y="22161"/>
                  </a:cubicBezTo>
                  <a:lnTo>
                    <a:pt x="23610" y="22161"/>
                  </a:lnTo>
                  <a:cubicBezTo>
                    <a:pt x="23758" y="22161"/>
                    <a:pt x="23888" y="22031"/>
                    <a:pt x="23888" y="21874"/>
                  </a:cubicBezTo>
                  <a:lnTo>
                    <a:pt x="23888" y="286"/>
                  </a:lnTo>
                  <a:cubicBezTo>
                    <a:pt x="23888" y="130"/>
                    <a:pt x="23775" y="0"/>
                    <a:pt x="236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3"/>
            <p:cNvSpPr/>
            <p:nvPr/>
          </p:nvSpPr>
          <p:spPr>
            <a:xfrm>
              <a:off x="4968044" y="2360729"/>
              <a:ext cx="740826" cy="592436"/>
            </a:xfrm>
            <a:custGeom>
              <a:avLst/>
              <a:gdLst/>
              <a:ahLst/>
              <a:cxnLst/>
              <a:rect l="l" t="t" r="r" b="b"/>
              <a:pathLst>
                <a:path w="21797" h="17431" extrusionOk="0">
                  <a:moveTo>
                    <a:pt x="209" y="1"/>
                  </a:moveTo>
                  <a:cubicBezTo>
                    <a:pt x="96" y="1"/>
                    <a:pt x="1" y="88"/>
                    <a:pt x="1" y="209"/>
                  </a:cubicBezTo>
                  <a:lnTo>
                    <a:pt x="1" y="17222"/>
                  </a:lnTo>
                  <a:cubicBezTo>
                    <a:pt x="1" y="17335"/>
                    <a:pt x="88" y="17431"/>
                    <a:pt x="209" y="17431"/>
                  </a:cubicBezTo>
                  <a:lnTo>
                    <a:pt x="21588" y="17431"/>
                  </a:lnTo>
                  <a:cubicBezTo>
                    <a:pt x="21710" y="17431"/>
                    <a:pt x="21797" y="17335"/>
                    <a:pt x="21797" y="17222"/>
                  </a:cubicBezTo>
                  <a:lnTo>
                    <a:pt x="21797" y="209"/>
                  </a:lnTo>
                  <a:cubicBezTo>
                    <a:pt x="21797" y="105"/>
                    <a:pt x="21710" y="1"/>
                    <a:pt x="215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3"/>
            <p:cNvSpPr/>
            <p:nvPr/>
          </p:nvSpPr>
          <p:spPr>
            <a:xfrm>
              <a:off x="4981334" y="2284901"/>
              <a:ext cx="41907" cy="41941"/>
            </a:xfrm>
            <a:custGeom>
              <a:avLst/>
              <a:gdLst/>
              <a:ahLst/>
              <a:cxnLst/>
              <a:rect l="l" t="t" r="r" b="b"/>
              <a:pathLst>
                <a:path w="1233" h="1234" extrusionOk="0">
                  <a:moveTo>
                    <a:pt x="617" y="1"/>
                  </a:moveTo>
                  <a:cubicBezTo>
                    <a:pt x="278" y="1"/>
                    <a:pt x="0" y="270"/>
                    <a:pt x="0" y="617"/>
                  </a:cubicBezTo>
                  <a:cubicBezTo>
                    <a:pt x="0" y="956"/>
                    <a:pt x="269" y="1234"/>
                    <a:pt x="617" y="1234"/>
                  </a:cubicBezTo>
                  <a:cubicBezTo>
                    <a:pt x="955" y="1234"/>
                    <a:pt x="1233" y="964"/>
                    <a:pt x="1233" y="617"/>
                  </a:cubicBezTo>
                  <a:cubicBezTo>
                    <a:pt x="1233" y="279"/>
                    <a:pt x="955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3"/>
            <p:cNvSpPr/>
            <p:nvPr/>
          </p:nvSpPr>
          <p:spPr>
            <a:xfrm>
              <a:off x="5052709" y="2284901"/>
              <a:ext cx="42246" cy="41941"/>
            </a:xfrm>
            <a:custGeom>
              <a:avLst/>
              <a:gdLst/>
              <a:ahLst/>
              <a:cxnLst/>
              <a:rect l="l" t="t" r="r" b="b"/>
              <a:pathLst>
                <a:path w="1243" h="1234" extrusionOk="0">
                  <a:moveTo>
                    <a:pt x="617" y="1"/>
                  </a:moveTo>
                  <a:cubicBezTo>
                    <a:pt x="279" y="1"/>
                    <a:pt x="1" y="279"/>
                    <a:pt x="1" y="617"/>
                  </a:cubicBezTo>
                  <a:cubicBezTo>
                    <a:pt x="1" y="956"/>
                    <a:pt x="279" y="1234"/>
                    <a:pt x="617" y="1234"/>
                  </a:cubicBezTo>
                  <a:cubicBezTo>
                    <a:pt x="964" y="1234"/>
                    <a:pt x="1242" y="956"/>
                    <a:pt x="1242" y="617"/>
                  </a:cubicBezTo>
                  <a:cubicBezTo>
                    <a:pt x="1242" y="279"/>
                    <a:pt x="964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3"/>
            <p:cNvSpPr/>
            <p:nvPr/>
          </p:nvSpPr>
          <p:spPr>
            <a:xfrm>
              <a:off x="5124425" y="2284901"/>
              <a:ext cx="41907" cy="41941"/>
            </a:xfrm>
            <a:custGeom>
              <a:avLst/>
              <a:gdLst/>
              <a:ahLst/>
              <a:cxnLst/>
              <a:rect l="l" t="t" r="r" b="b"/>
              <a:pathLst>
                <a:path w="1233" h="1234" extrusionOk="0">
                  <a:moveTo>
                    <a:pt x="617" y="1"/>
                  </a:moveTo>
                  <a:cubicBezTo>
                    <a:pt x="278" y="1"/>
                    <a:pt x="0" y="279"/>
                    <a:pt x="0" y="617"/>
                  </a:cubicBezTo>
                  <a:cubicBezTo>
                    <a:pt x="0" y="956"/>
                    <a:pt x="278" y="1234"/>
                    <a:pt x="617" y="1234"/>
                  </a:cubicBezTo>
                  <a:cubicBezTo>
                    <a:pt x="955" y="1234"/>
                    <a:pt x="1233" y="956"/>
                    <a:pt x="1233" y="617"/>
                  </a:cubicBezTo>
                  <a:cubicBezTo>
                    <a:pt x="1233" y="279"/>
                    <a:pt x="955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Securing your SDLC (Software Development Life Cycle) - Security Boulevard">
            <a:extLst>
              <a:ext uri="{FF2B5EF4-FFF2-40B4-BE49-F238E27FC236}">
                <a16:creationId xmlns:a16="http://schemas.microsoft.com/office/drawing/2014/main" id="{463A15B9-8E6D-7510-DC65-A09BAD1B33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562" y="1429045"/>
            <a:ext cx="3303233" cy="329861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9718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Software Development Life Cycle: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Project Implementation (cont.)</a:t>
            </a:r>
            <a:endParaRPr sz="3200" dirty="0"/>
          </a:p>
        </p:txBody>
      </p:sp>
      <p:sp>
        <p:nvSpPr>
          <p:cNvPr id="206" name="Google Shape;206;p23"/>
          <p:cNvSpPr/>
          <p:nvPr/>
        </p:nvSpPr>
        <p:spPr>
          <a:xfrm>
            <a:off x="7889799" y="4014123"/>
            <a:ext cx="719583" cy="713534"/>
          </a:xfrm>
          <a:custGeom>
            <a:avLst/>
            <a:gdLst/>
            <a:ahLst/>
            <a:cxnLst/>
            <a:rect l="l" t="t" r="r" b="b"/>
            <a:pathLst>
              <a:path w="21172" h="20994" extrusionOk="0">
                <a:moveTo>
                  <a:pt x="10557" y="5287"/>
                </a:moveTo>
                <a:cubicBezTo>
                  <a:pt x="10729" y="5287"/>
                  <a:pt x="10902" y="5296"/>
                  <a:pt x="11076" y="5315"/>
                </a:cubicBezTo>
                <a:cubicBezTo>
                  <a:pt x="14279" y="5662"/>
                  <a:pt x="16345" y="8822"/>
                  <a:pt x="15373" y="11877"/>
                </a:cubicBezTo>
                <a:cubicBezTo>
                  <a:pt x="14714" y="13983"/>
                  <a:pt x="12722" y="15412"/>
                  <a:pt x="10550" y="15412"/>
                </a:cubicBezTo>
                <a:cubicBezTo>
                  <a:pt x="10376" y="15412"/>
                  <a:pt x="10201" y="15403"/>
                  <a:pt x="10026" y="15384"/>
                </a:cubicBezTo>
                <a:cubicBezTo>
                  <a:pt x="6823" y="15037"/>
                  <a:pt x="4766" y="11877"/>
                  <a:pt x="5729" y="8822"/>
                </a:cubicBezTo>
                <a:cubicBezTo>
                  <a:pt x="6397" y="6723"/>
                  <a:pt x="8390" y="5287"/>
                  <a:pt x="10557" y="5287"/>
                </a:cubicBezTo>
                <a:close/>
                <a:moveTo>
                  <a:pt x="12003" y="0"/>
                </a:moveTo>
                <a:cubicBezTo>
                  <a:pt x="11564" y="0"/>
                  <a:pt x="11175" y="302"/>
                  <a:pt x="11076" y="749"/>
                </a:cubicBezTo>
                <a:lnTo>
                  <a:pt x="10903" y="1582"/>
                </a:lnTo>
                <a:cubicBezTo>
                  <a:pt x="10842" y="1921"/>
                  <a:pt x="10547" y="2155"/>
                  <a:pt x="10199" y="2181"/>
                </a:cubicBezTo>
                <a:cubicBezTo>
                  <a:pt x="9366" y="2216"/>
                  <a:pt x="8542" y="2372"/>
                  <a:pt x="7769" y="2659"/>
                </a:cubicBezTo>
                <a:cubicBezTo>
                  <a:pt x="7686" y="2690"/>
                  <a:pt x="7599" y="2705"/>
                  <a:pt x="7513" y="2705"/>
                </a:cubicBezTo>
                <a:cubicBezTo>
                  <a:pt x="7267" y="2705"/>
                  <a:pt x="7027" y="2582"/>
                  <a:pt x="6892" y="2364"/>
                </a:cubicBezTo>
                <a:lnTo>
                  <a:pt x="6450" y="1678"/>
                </a:lnTo>
                <a:cubicBezTo>
                  <a:pt x="6268" y="1403"/>
                  <a:pt x="5969" y="1257"/>
                  <a:pt x="5664" y="1257"/>
                </a:cubicBezTo>
                <a:cubicBezTo>
                  <a:pt x="5487" y="1257"/>
                  <a:pt x="5307" y="1307"/>
                  <a:pt x="5148" y="1409"/>
                </a:cubicBezTo>
                <a:lnTo>
                  <a:pt x="4323" y="1956"/>
                </a:lnTo>
                <a:cubicBezTo>
                  <a:pt x="3889" y="2233"/>
                  <a:pt x="3767" y="2824"/>
                  <a:pt x="4045" y="3258"/>
                </a:cubicBezTo>
                <a:lnTo>
                  <a:pt x="4852" y="4482"/>
                </a:lnTo>
                <a:cubicBezTo>
                  <a:pt x="4132" y="5176"/>
                  <a:pt x="3542" y="6009"/>
                  <a:pt x="3116" y="6947"/>
                </a:cubicBezTo>
                <a:cubicBezTo>
                  <a:pt x="2998" y="7213"/>
                  <a:pt x="2728" y="7379"/>
                  <a:pt x="2441" y="7379"/>
                </a:cubicBezTo>
                <a:cubicBezTo>
                  <a:pt x="2392" y="7379"/>
                  <a:pt x="2342" y="7374"/>
                  <a:pt x="2292" y="7363"/>
                </a:cubicBezTo>
                <a:lnTo>
                  <a:pt x="1432" y="7190"/>
                </a:lnTo>
                <a:cubicBezTo>
                  <a:pt x="1367" y="7177"/>
                  <a:pt x="1303" y="7170"/>
                  <a:pt x="1239" y="7170"/>
                </a:cubicBezTo>
                <a:cubicBezTo>
                  <a:pt x="801" y="7170"/>
                  <a:pt x="411" y="7472"/>
                  <a:pt x="313" y="7919"/>
                </a:cubicBezTo>
                <a:lnTo>
                  <a:pt x="113" y="8882"/>
                </a:lnTo>
                <a:cubicBezTo>
                  <a:pt x="0" y="9395"/>
                  <a:pt x="330" y="9898"/>
                  <a:pt x="833" y="10002"/>
                </a:cubicBezTo>
                <a:lnTo>
                  <a:pt x="1788" y="10202"/>
                </a:lnTo>
                <a:cubicBezTo>
                  <a:pt x="2118" y="10263"/>
                  <a:pt x="2353" y="10549"/>
                  <a:pt x="2379" y="10879"/>
                </a:cubicBezTo>
                <a:cubicBezTo>
                  <a:pt x="2431" y="11686"/>
                  <a:pt x="2604" y="12467"/>
                  <a:pt x="2873" y="13205"/>
                </a:cubicBezTo>
                <a:cubicBezTo>
                  <a:pt x="2995" y="13526"/>
                  <a:pt x="2873" y="13900"/>
                  <a:pt x="2587" y="14091"/>
                </a:cubicBezTo>
                <a:lnTo>
                  <a:pt x="1762" y="14637"/>
                </a:lnTo>
                <a:cubicBezTo>
                  <a:pt x="1328" y="14915"/>
                  <a:pt x="1207" y="15505"/>
                  <a:pt x="1484" y="15940"/>
                </a:cubicBezTo>
                <a:lnTo>
                  <a:pt x="2031" y="16764"/>
                </a:lnTo>
                <a:cubicBezTo>
                  <a:pt x="2207" y="17039"/>
                  <a:pt x="2508" y="17185"/>
                  <a:pt x="2815" y="17185"/>
                </a:cubicBezTo>
                <a:cubicBezTo>
                  <a:pt x="2993" y="17185"/>
                  <a:pt x="3174" y="17135"/>
                  <a:pt x="3333" y="17033"/>
                </a:cubicBezTo>
                <a:lnTo>
                  <a:pt x="4253" y="16426"/>
                </a:lnTo>
                <a:cubicBezTo>
                  <a:pt x="4378" y="16346"/>
                  <a:pt x="4518" y="16308"/>
                  <a:pt x="4656" y="16308"/>
                </a:cubicBezTo>
                <a:cubicBezTo>
                  <a:pt x="4836" y="16308"/>
                  <a:pt x="5014" y="16372"/>
                  <a:pt x="5156" y="16495"/>
                </a:cubicBezTo>
                <a:cubicBezTo>
                  <a:pt x="5729" y="16990"/>
                  <a:pt x="6371" y="17415"/>
                  <a:pt x="7075" y="17745"/>
                </a:cubicBezTo>
                <a:cubicBezTo>
                  <a:pt x="7387" y="17901"/>
                  <a:pt x="7561" y="18240"/>
                  <a:pt x="7491" y="18570"/>
                </a:cubicBezTo>
                <a:lnTo>
                  <a:pt x="7257" y="19646"/>
                </a:lnTo>
                <a:cubicBezTo>
                  <a:pt x="7153" y="20158"/>
                  <a:pt x="7474" y="20653"/>
                  <a:pt x="7986" y="20766"/>
                </a:cubicBezTo>
                <a:lnTo>
                  <a:pt x="8950" y="20974"/>
                </a:lnTo>
                <a:cubicBezTo>
                  <a:pt x="9014" y="20987"/>
                  <a:pt x="9079" y="20994"/>
                  <a:pt x="9143" y="20994"/>
                </a:cubicBezTo>
                <a:cubicBezTo>
                  <a:pt x="9583" y="20994"/>
                  <a:pt x="9978" y="20692"/>
                  <a:pt x="10069" y="20245"/>
                </a:cubicBezTo>
                <a:lnTo>
                  <a:pt x="10312" y="19108"/>
                </a:lnTo>
                <a:cubicBezTo>
                  <a:pt x="10373" y="18778"/>
                  <a:pt x="10660" y="18526"/>
                  <a:pt x="10989" y="18518"/>
                </a:cubicBezTo>
                <a:cubicBezTo>
                  <a:pt x="11753" y="18474"/>
                  <a:pt x="12500" y="18327"/>
                  <a:pt x="13203" y="18075"/>
                </a:cubicBezTo>
                <a:cubicBezTo>
                  <a:pt x="13285" y="18047"/>
                  <a:pt x="13369" y="18033"/>
                  <a:pt x="13452" y="18033"/>
                </a:cubicBezTo>
                <a:cubicBezTo>
                  <a:pt x="13700" y="18033"/>
                  <a:pt x="13934" y="18155"/>
                  <a:pt x="14071" y="18370"/>
                </a:cubicBezTo>
                <a:lnTo>
                  <a:pt x="14696" y="19325"/>
                </a:lnTo>
                <a:cubicBezTo>
                  <a:pt x="14872" y="19599"/>
                  <a:pt x="15172" y="19745"/>
                  <a:pt x="15479" y="19745"/>
                </a:cubicBezTo>
                <a:cubicBezTo>
                  <a:pt x="15658" y="19745"/>
                  <a:pt x="15838" y="19696"/>
                  <a:pt x="15998" y="19594"/>
                </a:cubicBezTo>
                <a:lnTo>
                  <a:pt x="16822" y="19047"/>
                </a:lnTo>
                <a:cubicBezTo>
                  <a:pt x="17257" y="18769"/>
                  <a:pt x="17369" y="18179"/>
                  <a:pt x="17092" y="17745"/>
                </a:cubicBezTo>
                <a:lnTo>
                  <a:pt x="16458" y="16790"/>
                </a:lnTo>
                <a:cubicBezTo>
                  <a:pt x="16276" y="16512"/>
                  <a:pt x="16310" y="16130"/>
                  <a:pt x="16536" y="15879"/>
                </a:cubicBezTo>
                <a:cubicBezTo>
                  <a:pt x="17048" y="15332"/>
                  <a:pt x="17482" y="14690"/>
                  <a:pt x="17829" y="13995"/>
                </a:cubicBezTo>
                <a:cubicBezTo>
                  <a:pt x="17954" y="13738"/>
                  <a:pt x="18216" y="13580"/>
                  <a:pt x="18494" y="13580"/>
                </a:cubicBezTo>
                <a:cubicBezTo>
                  <a:pt x="18544" y="13580"/>
                  <a:pt x="18595" y="13585"/>
                  <a:pt x="18645" y="13596"/>
                </a:cubicBezTo>
                <a:lnTo>
                  <a:pt x="19704" y="13813"/>
                </a:lnTo>
                <a:cubicBezTo>
                  <a:pt x="19770" y="13824"/>
                  <a:pt x="19835" y="13830"/>
                  <a:pt x="19899" y="13830"/>
                </a:cubicBezTo>
                <a:cubicBezTo>
                  <a:pt x="20372" y="13830"/>
                  <a:pt x="20767" y="13527"/>
                  <a:pt x="20859" y="13075"/>
                </a:cubicBezTo>
                <a:lnTo>
                  <a:pt x="21058" y="12103"/>
                </a:lnTo>
                <a:cubicBezTo>
                  <a:pt x="21171" y="11599"/>
                  <a:pt x="20841" y="11096"/>
                  <a:pt x="20338" y="10992"/>
                </a:cubicBezTo>
                <a:lnTo>
                  <a:pt x="19314" y="10775"/>
                </a:lnTo>
                <a:cubicBezTo>
                  <a:pt x="18975" y="10705"/>
                  <a:pt x="18741" y="10419"/>
                  <a:pt x="18732" y="10063"/>
                </a:cubicBezTo>
                <a:cubicBezTo>
                  <a:pt x="18706" y="9264"/>
                  <a:pt x="18559" y="8483"/>
                  <a:pt x="18307" y="7745"/>
                </a:cubicBezTo>
                <a:cubicBezTo>
                  <a:pt x="18194" y="7424"/>
                  <a:pt x="18315" y="7068"/>
                  <a:pt x="18593" y="6886"/>
                </a:cubicBezTo>
                <a:lnTo>
                  <a:pt x="19401" y="6357"/>
                </a:lnTo>
                <a:cubicBezTo>
                  <a:pt x="19835" y="6079"/>
                  <a:pt x="19956" y="5488"/>
                  <a:pt x="19670" y="5054"/>
                </a:cubicBezTo>
                <a:lnTo>
                  <a:pt x="19131" y="4230"/>
                </a:lnTo>
                <a:cubicBezTo>
                  <a:pt x="18950" y="3955"/>
                  <a:pt x="18650" y="3806"/>
                  <a:pt x="18345" y="3806"/>
                </a:cubicBezTo>
                <a:cubicBezTo>
                  <a:pt x="18168" y="3806"/>
                  <a:pt x="17989" y="3856"/>
                  <a:pt x="17829" y="3961"/>
                </a:cubicBezTo>
                <a:lnTo>
                  <a:pt x="17057" y="4473"/>
                </a:lnTo>
                <a:cubicBezTo>
                  <a:pt x="16930" y="4551"/>
                  <a:pt x="16789" y="4590"/>
                  <a:pt x="16650" y="4590"/>
                </a:cubicBezTo>
                <a:cubicBezTo>
                  <a:pt x="16467" y="4590"/>
                  <a:pt x="16285" y="4523"/>
                  <a:pt x="16137" y="4395"/>
                </a:cubicBezTo>
                <a:cubicBezTo>
                  <a:pt x="15546" y="3839"/>
                  <a:pt x="14869" y="3370"/>
                  <a:pt x="14114" y="3006"/>
                </a:cubicBezTo>
                <a:cubicBezTo>
                  <a:pt x="13810" y="2850"/>
                  <a:pt x="13637" y="2520"/>
                  <a:pt x="13715" y="2181"/>
                </a:cubicBezTo>
                <a:lnTo>
                  <a:pt x="13889" y="1348"/>
                </a:lnTo>
                <a:cubicBezTo>
                  <a:pt x="14001" y="836"/>
                  <a:pt x="13672" y="332"/>
                  <a:pt x="13159" y="228"/>
                </a:cubicBezTo>
                <a:lnTo>
                  <a:pt x="12196" y="20"/>
                </a:lnTo>
                <a:cubicBezTo>
                  <a:pt x="12131" y="7"/>
                  <a:pt x="12066" y="0"/>
                  <a:pt x="120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7" name="Google Shape;207;p23"/>
          <p:cNvGrpSpPr/>
          <p:nvPr/>
        </p:nvGrpSpPr>
        <p:grpSpPr>
          <a:xfrm>
            <a:off x="8246637" y="3622693"/>
            <a:ext cx="811927" cy="753197"/>
            <a:chOff x="4932662" y="2251593"/>
            <a:chExt cx="811927" cy="753197"/>
          </a:xfrm>
        </p:grpSpPr>
        <p:sp>
          <p:nvSpPr>
            <p:cNvPr id="208" name="Google Shape;208;p23"/>
            <p:cNvSpPr/>
            <p:nvPr/>
          </p:nvSpPr>
          <p:spPr>
            <a:xfrm>
              <a:off x="4932662" y="2251593"/>
              <a:ext cx="811927" cy="753197"/>
            </a:xfrm>
            <a:custGeom>
              <a:avLst/>
              <a:gdLst/>
              <a:ahLst/>
              <a:cxnLst/>
              <a:rect l="l" t="t" r="r" b="b"/>
              <a:pathLst>
                <a:path w="23889" h="22161" extrusionOk="0">
                  <a:moveTo>
                    <a:pt x="278" y="0"/>
                  </a:moveTo>
                  <a:cubicBezTo>
                    <a:pt x="130" y="0"/>
                    <a:pt x="0" y="122"/>
                    <a:pt x="0" y="286"/>
                  </a:cubicBezTo>
                  <a:lnTo>
                    <a:pt x="0" y="21874"/>
                  </a:lnTo>
                  <a:cubicBezTo>
                    <a:pt x="0" y="22031"/>
                    <a:pt x="122" y="22161"/>
                    <a:pt x="278" y="22161"/>
                  </a:cubicBezTo>
                  <a:lnTo>
                    <a:pt x="23610" y="22161"/>
                  </a:lnTo>
                  <a:cubicBezTo>
                    <a:pt x="23758" y="22161"/>
                    <a:pt x="23888" y="22031"/>
                    <a:pt x="23888" y="21874"/>
                  </a:cubicBezTo>
                  <a:lnTo>
                    <a:pt x="23888" y="286"/>
                  </a:lnTo>
                  <a:cubicBezTo>
                    <a:pt x="23888" y="130"/>
                    <a:pt x="23775" y="0"/>
                    <a:pt x="236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3"/>
            <p:cNvSpPr/>
            <p:nvPr/>
          </p:nvSpPr>
          <p:spPr>
            <a:xfrm>
              <a:off x="4968044" y="2360729"/>
              <a:ext cx="740826" cy="592436"/>
            </a:xfrm>
            <a:custGeom>
              <a:avLst/>
              <a:gdLst/>
              <a:ahLst/>
              <a:cxnLst/>
              <a:rect l="l" t="t" r="r" b="b"/>
              <a:pathLst>
                <a:path w="21797" h="17431" extrusionOk="0">
                  <a:moveTo>
                    <a:pt x="209" y="1"/>
                  </a:moveTo>
                  <a:cubicBezTo>
                    <a:pt x="96" y="1"/>
                    <a:pt x="1" y="88"/>
                    <a:pt x="1" y="209"/>
                  </a:cubicBezTo>
                  <a:lnTo>
                    <a:pt x="1" y="17222"/>
                  </a:lnTo>
                  <a:cubicBezTo>
                    <a:pt x="1" y="17335"/>
                    <a:pt x="88" y="17431"/>
                    <a:pt x="209" y="17431"/>
                  </a:cubicBezTo>
                  <a:lnTo>
                    <a:pt x="21588" y="17431"/>
                  </a:lnTo>
                  <a:cubicBezTo>
                    <a:pt x="21710" y="17431"/>
                    <a:pt x="21797" y="17335"/>
                    <a:pt x="21797" y="17222"/>
                  </a:cubicBezTo>
                  <a:lnTo>
                    <a:pt x="21797" y="209"/>
                  </a:lnTo>
                  <a:cubicBezTo>
                    <a:pt x="21797" y="105"/>
                    <a:pt x="21710" y="1"/>
                    <a:pt x="215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3"/>
            <p:cNvSpPr/>
            <p:nvPr/>
          </p:nvSpPr>
          <p:spPr>
            <a:xfrm>
              <a:off x="4981334" y="2284901"/>
              <a:ext cx="41907" cy="41941"/>
            </a:xfrm>
            <a:custGeom>
              <a:avLst/>
              <a:gdLst/>
              <a:ahLst/>
              <a:cxnLst/>
              <a:rect l="l" t="t" r="r" b="b"/>
              <a:pathLst>
                <a:path w="1233" h="1234" extrusionOk="0">
                  <a:moveTo>
                    <a:pt x="617" y="1"/>
                  </a:moveTo>
                  <a:cubicBezTo>
                    <a:pt x="278" y="1"/>
                    <a:pt x="0" y="270"/>
                    <a:pt x="0" y="617"/>
                  </a:cubicBezTo>
                  <a:cubicBezTo>
                    <a:pt x="0" y="956"/>
                    <a:pt x="269" y="1234"/>
                    <a:pt x="617" y="1234"/>
                  </a:cubicBezTo>
                  <a:cubicBezTo>
                    <a:pt x="955" y="1234"/>
                    <a:pt x="1233" y="964"/>
                    <a:pt x="1233" y="617"/>
                  </a:cubicBezTo>
                  <a:cubicBezTo>
                    <a:pt x="1233" y="279"/>
                    <a:pt x="955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3"/>
            <p:cNvSpPr/>
            <p:nvPr/>
          </p:nvSpPr>
          <p:spPr>
            <a:xfrm>
              <a:off x="5052709" y="2284901"/>
              <a:ext cx="42246" cy="41941"/>
            </a:xfrm>
            <a:custGeom>
              <a:avLst/>
              <a:gdLst/>
              <a:ahLst/>
              <a:cxnLst/>
              <a:rect l="l" t="t" r="r" b="b"/>
              <a:pathLst>
                <a:path w="1243" h="1234" extrusionOk="0">
                  <a:moveTo>
                    <a:pt x="617" y="1"/>
                  </a:moveTo>
                  <a:cubicBezTo>
                    <a:pt x="279" y="1"/>
                    <a:pt x="1" y="279"/>
                    <a:pt x="1" y="617"/>
                  </a:cubicBezTo>
                  <a:cubicBezTo>
                    <a:pt x="1" y="956"/>
                    <a:pt x="279" y="1234"/>
                    <a:pt x="617" y="1234"/>
                  </a:cubicBezTo>
                  <a:cubicBezTo>
                    <a:pt x="964" y="1234"/>
                    <a:pt x="1242" y="956"/>
                    <a:pt x="1242" y="617"/>
                  </a:cubicBezTo>
                  <a:cubicBezTo>
                    <a:pt x="1242" y="279"/>
                    <a:pt x="964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3"/>
            <p:cNvSpPr/>
            <p:nvPr/>
          </p:nvSpPr>
          <p:spPr>
            <a:xfrm>
              <a:off x="5124425" y="2284901"/>
              <a:ext cx="41907" cy="41941"/>
            </a:xfrm>
            <a:custGeom>
              <a:avLst/>
              <a:gdLst/>
              <a:ahLst/>
              <a:cxnLst/>
              <a:rect l="l" t="t" r="r" b="b"/>
              <a:pathLst>
                <a:path w="1233" h="1234" extrusionOk="0">
                  <a:moveTo>
                    <a:pt x="617" y="1"/>
                  </a:moveTo>
                  <a:cubicBezTo>
                    <a:pt x="278" y="1"/>
                    <a:pt x="0" y="279"/>
                    <a:pt x="0" y="617"/>
                  </a:cubicBezTo>
                  <a:cubicBezTo>
                    <a:pt x="0" y="956"/>
                    <a:pt x="278" y="1234"/>
                    <a:pt x="617" y="1234"/>
                  </a:cubicBezTo>
                  <a:cubicBezTo>
                    <a:pt x="955" y="1234"/>
                    <a:pt x="1233" y="956"/>
                    <a:pt x="1233" y="617"/>
                  </a:cubicBezTo>
                  <a:cubicBezTo>
                    <a:pt x="1233" y="279"/>
                    <a:pt x="955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63A15B9-8E6D-7510-DC65-A09BAD1B3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1671061" y="1600320"/>
            <a:ext cx="5801877" cy="269988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9718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Agile Methodology:</a:t>
            </a:r>
          </a:p>
        </p:txBody>
      </p:sp>
    </p:spTree>
    <p:extLst>
      <p:ext uri="{BB962C8B-B14F-4D97-AF65-F5344CB8AC3E}">
        <p14:creationId xmlns:p14="http://schemas.microsoft.com/office/powerpoint/2010/main" val="1365517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Planning Phase</a:t>
            </a:r>
            <a:endParaRPr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3A15B9-8E6D-7510-DC65-A09BAD1B3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4884420" y="1606061"/>
            <a:ext cx="3764280" cy="243571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Google Shape;163;p21">
            <a:extLst>
              <a:ext uri="{FF2B5EF4-FFF2-40B4-BE49-F238E27FC236}">
                <a16:creationId xmlns:a16="http://schemas.microsoft.com/office/drawing/2014/main" id="{121A28C2-FEA5-2242-E56B-E04F5391BCB6}"/>
              </a:ext>
            </a:extLst>
          </p:cNvPr>
          <p:cNvSpPr txBox="1">
            <a:spLocks/>
          </p:cNvSpPr>
          <p:nvPr/>
        </p:nvSpPr>
        <p:spPr>
          <a:xfrm>
            <a:off x="952500" y="1606061"/>
            <a:ext cx="3764280" cy="193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lvl="2" indent="-342900">
              <a:buFont typeface="+mj-lt"/>
              <a:buAutoNum type="alphaLcParenR"/>
            </a:pPr>
            <a:r>
              <a:rPr lang="en-US" dirty="0"/>
              <a:t>We met with our client Dr. Samer </a:t>
            </a:r>
            <a:r>
              <a:rPr lang="en-US" dirty="0" err="1"/>
              <a:t>Arandi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lphaLcParenR"/>
            </a:pPr>
            <a:endParaRPr lang="en-US" dirty="0"/>
          </a:p>
          <a:p>
            <a:pPr marL="342900" indent="-342900">
              <a:buFont typeface="+mj-lt"/>
              <a:buAutoNum type="alphaLcParenR"/>
            </a:pPr>
            <a:r>
              <a:rPr lang="en-US" dirty="0"/>
              <a:t>We explored various problem-solving websites.</a:t>
            </a:r>
          </a:p>
          <a:p>
            <a:pPr marL="342900" indent="-342900">
              <a:buFont typeface="+mj-lt"/>
              <a:buAutoNum type="alphaLcParenR"/>
            </a:pPr>
            <a:endParaRPr lang="en-US" dirty="0"/>
          </a:p>
          <a:p>
            <a:pPr marL="342900" indent="-342900">
              <a:buFont typeface="+mj-lt"/>
              <a:buAutoNum type="alphaLcParenR"/>
            </a:pPr>
            <a:r>
              <a:rPr lang="en-US" dirty="0"/>
              <a:t>explored new functionalities to enhance the project.</a:t>
            </a:r>
          </a:p>
        </p:txBody>
      </p:sp>
    </p:spTree>
    <p:extLst>
      <p:ext uri="{BB962C8B-B14F-4D97-AF65-F5344CB8AC3E}">
        <p14:creationId xmlns:p14="http://schemas.microsoft.com/office/powerpoint/2010/main" val="2062121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Analysis Phase</a:t>
            </a:r>
            <a:endParaRPr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3A15B9-8E6D-7510-DC65-A09BAD1B3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4884420" y="1882846"/>
            <a:ext cx="3764280" cy="188214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Google Shape;163;p21">
            <a:extLst>
              <a:ext uri="{FF2B5EF4-FFF2-40B4-BE49-F238E27FC236}">
                <a16:creationId xmlns:a16="http://schemas.microsoft.com/office/drawing/2014/main" id="{121A28C2-FEA5-2242-E56B-E04F5391BCB6}"/>
              </a:ext>
            </a:extLst>
          </p:cNvPr>
          <p:cNvSpPr txBox="1">
            <a:spLocks/>
          </p:cNvSpPr>
          <p:nvPr/>
        </p:nvSpPr>
        <p:spPr>
          <a:xfrm>
            <a:off x="952500" y="1606061"/>
            <a:ext cx="3764280" cy="2565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lvl="2" indent="-342900">
              <a:buFont typeface="+mj-lt"/>
              <a:buAutoNum type="alphaLcParenR"/>
            </a:pPr>
            <a:r>
              <a:rPr lang="en-US" dirty="0"/>
              <a:t>Gathering and Documenting Requirements through stakeholder engagement and user feedback sessions.</a:t>
            </a:r>
          </a:p>
          <a:p>
            <a:pPr marL="342900" lvl="2" indent="-342900">
              <a:buFont typeface="+mj-lt"/>
              <a:buAutoNum type="alphaLcParenR"/>
            </a:pPr>
            <a:endParaRPr lang="en-US" dirty="0"/>
          </a:p>
          <a:p>
            <a:pPr marL="342900" lvl="2" indent="-342900">
              <a:buFont typeface="+mj-lt"/>
              <a:buAutoNum type="alphaLcParenR"/>
            </a:pPr>
            <a:r>
              <a:rPr lang="en-US" dirty="0"/>
              <a:t>Crafting user stories to clearly outline specific functionalities.</a:t>
            </a:r>
          </a:p>
          <a:p>
            <a:pPr marL="342900" lvl="2" indent="-342900">
              <a:buFont typeface="+mj-lt"/>
              <a:buAutoNum type="alphaLcParenR"/>
            </a:pPr>
            <a:endParaRPr lang="en-US" dirty="0"/>
          </a:p>
          <a:p>
            <a:pPr marL="342900" lvl="2" indent="-342900">
              <a:buFont typeface="+mj-lt"/>
              <a:buAutoNum type="alphaLcParenR"/>
            </a:pPr>
            <a:r>
              <a:rPr lang="en-US" dirty="0"/>
              <a:t>Envisioning the system's architecture using Unified Modeling Language (UML) diagrams.</a:t>
            </a:r>
          </a:p>
        </p:txBody>
      </p:sp>
    </p:spTree>
    <p:extLst>
      <p:ext uri="{BB962C8B-B14F-4D97-AF65-F5344CB8AC3E}">
        <p14:creationId xmlns:p14="http://schemas.microsoft.com/office/powerpoint/2010/main" val="2050783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Analysis Phase (cont.)</a:t>
            </a:r>
            <a:endParaRPr sz="3200" dirty="0"/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9718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User Stories: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F225916-2830-62FC-8A26-EA7599646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46" y="1556154"/>
            <a:ext cx="7004708" cy="325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22348"/>
      </p:ext>
    </p:extLst>
  </p:cSld>
  <p:clrMapOvr>
    <a:masterClrMapping/>
  </p:clrMapOvr>
</p:sld>
</file>

<file path=ppt/theme/theme1.xml><?xml version="1.0" encoding="utf-8"?>
<a:theme xmlns:a="http://schemas.openxmlformats.org/drawingml/2006/main" name="Intro to Recursion by Slidesgo">
  <a:themeElements>
    <a:clrScheme name="Simple Light">
      <a:dk1>
        <a:srgbClr val="041E52"/>
      </a:dk1>
      <a:lt1>
        <a:srgbClr val="FFFFFF"/>
      </a:lt1>
      <a:dk2>
        <a:srgbClr val="073899"/>
      </a:dk2>
      <a:lt2>
        <a:srgbClr val="4F7BC8"/>
      </a:lt2>
      <a:accent1>
        <a:srgbClr val="80B2F1"/>
      </a:accent1>
      <a:accent2>
        <a:srgbClr val="F4F6F8"/>
      </a:accent2>
      <a:accent3>
        <a:srgbClr val="DBE8F1"/>
      </a:accent3>
      <a:accent4>
        <a:srgbClr val="FFFFFF"/>
      </a:accent4>
      <a:accent5>
        <a:srgbClr val="FFFFFF"/>
      </a:accent5>
      <a:accent6>
        <a:srgbClr val="FFFFFF"/>
      </a:accent6>
      <a:hlink>
        <a:srgbClr val="041E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421</Words>
  <Application>Microsoft Office PowerPoint</Application>
  <PresentationFormat>On-screen Show (16:9)</PresentationFormat>
  <Paragraphs>113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Ubuntu</vt:lpstr>
      <vt:lpstr>Roboto</vt:lpstr>
      <vt:lpstr>Poppins</vt:lpstr>
      <vt:lpstr>Arial</vt:lpstr>
      <vt:lpstr>Alata</vt:lpstr>
      <vt:lpstr>Archivo</vt:lpstr>
      <vt:lpstr>Open Sans</vt:lpstr>
      <vt:lpstr>Intro to Recursion by Slidesgo</vt:lpstr>
      <vt:lpstr>An Najah Rank</vt:lpstr>
      <vt:lpstr>Our Team</vt:lpstr>
      <vt:lpstr>PowerPoint Presentation</vt:lpstr>
      <vt:lpstr>What ‘s the problem?</vt:lpstr>
      <vt:lpstr>Project Implementation</vt:lpstr>
      <vt:lpstr>Project Implementation (cont.)</vt:lpstr>
      <vt:lpstr>Planning Phase</vt:lpstr>
      <vt:lpstr>Analysis Phase</vt:lpstr>
      <vt:lpstr>Analysis Phase (cont.)</vt:lpstr>
      <vt:lpstr>Analysis Phase (cont.)</vt:lpstr>
      <vt:lpstr>Design Phase</vt:lpstr>
      <vt:lpstr>Design Phase (cont.)</vt:lpstr>
      <vt:lpstr>Design Phase (cont.)</vt:lpstr>
      <vt:lpstr>Design Phase (cont.)</vt:lpstr>
      <vt:lpstr>Design Phase (cont.)</vt:lpstr>
      <vt:lpstr>Design Phase (cont.)</vt:lpstr>
      <vt:lpstr>Security</vt:lpstr>
      <vt:lpstr>User Features</vt:lpstr>
      <vt:lpstr>User Features</vt:lpstr>
      <vt:lpstr>User Features</vt:lpstr>
      <vt:lpstr>User Features</vt:lpstr>
      <vt:lpstr>User Features</vt:lpstr>
      <vt:lpstr>User Features</vt:lpstr>
      <vt:lpstr>Admin Features</vt:lpstr>
      <vt:lpstr>Professor Features</vt:lpstr>
      <vt:lpstr>Professor Features</vt:lpstr>
      <vt:lpstr>Professor Features</vt:lpstr>
      <vt:lpstr>Professor Features</vt:lpstr>
      <vt:lpstr>Professor Features</vt:lpstr>
      <vt:lpstr>Professor Features</vt:lpstr>
      <vt:lpstr>Professor Features</vt:lpstr>
      <vt:lpstr>User Features</vt:lpstr>
      <vt:lpstr>User Features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Najah Rank</dc:title>
  <cp:lastModifiedBy>Momen Odeh</cp:lastModifiedBy>
  <cp:revision>43</cp:revision>
  <dcterms:modified xsi:type="dcterms:W3CDTF">2024-01-20T00:12:44Z</dcterms:modified>
</cp:coreProperties>
</file>